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  <p:sldMasterId id="2147483708" r:id="rId2"/>
  </p:sldMasterIdLst>
  <p:notesMasterIdLst>
    <p:notesMasterId r:id="rId25"/>
  </p:notesMasterIdLst>
  <p:handoutMasterIdLst>
    <p:handoutMasterId r:id="rId26"/>
  </p:handoutMasterIdLst>
  <p:sldIdLst>
    <p:sldId id="1616" r:id="rId3"/>
    <p:sldId id="1971" r:id="rId4"/>
    <p:sldId id="1972" r:id="rId5"/>
    <p:sldId id="1973" r:id="rId6"/>
    <p:sldId id="1982" r:id="rId7"/>
    <p:sldId id="1994" r:id="rId8"/>
    <p:sldId id="1974" r:id="rId9"/>
    <p:sldId id="1995" r:id="rId10"/>
    <p:sldId id="1976" r:id="rId11"/>
    <p:sldId id="1977" r:id="rId12"/>
    <p:sldId id="1948" r:id="rId13"/>
    <p:sldId id="1949" r:id="rId14"/>
    <p:sldId id="1951" r:id="rId15"/>
    <p:sldId id="1952" r:id="rId16"/>
    <p:sldId id="1953" r:id="rId17"/>
    <p:sldId id="1954" r:id="rId18"/>
    <p:sldId id="1955" r:id="rId19"/>
    <p:sldId id="1956" r:id="rId20"/>
    <p:sldId id="1957" r:id="rId21"/>
    <p:sldId id="1996" r:id="rId22"/>
    <p:sldId id="1958" r:id="rId23"/>
    <p:sldId id="1822" r:id="rId24"/>
  </p:sldIdLst>
  <p:sldSz cx="9906000" cy="6858000" type="A4"/>
  <p:notesSz cx="6761163" cy="99425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99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99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99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99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99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rgbClr val="000099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rgbClr val="000099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rgbClr val="000099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rgbClr val="000099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32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342" y="-59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mmons.wsr.ac.at\common\user\schulm\ABBILDUNGEN\Stocks_monthly_3%20countrie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454873169401"/>
          <c:y val="5.6640625E-2"/>
          <c:w val="0.7998677876350806"/>
          <c:h val="0.843750000000004"/>
        </c:manualLayout>
      </c:layout>
      <c:lineChart>
        <c:grouping val="standard"/>
        <c:varyColors val="0"/>
        <c:ser>
          <c:idx val="1"/>
          <c:order val="0"/>
          <c:tx>
            <c:strRef>
              <c:f>[1]dat6!$J$4</c:f>
              <c:strCache>
                <c:ptCount val="1"/>
                <c:pt idx="0">
                  <c:v>DAX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[1]dat6!$A$127:$A$440</c:f>
              <c:numCache>
                <c:formatCode>General</c:formatCode>
                <c:ptCount val="314"/>
                <c:pt idx="0">
                  <c:v>32875</c:v>
                </c:pt>
                <c:pt idx="1">
                  <c:v>32905</c:v>
                </c:pt>
                <c:pt idx="2">
                  <c:v>32933</c:v>
                </c:pt>
                <c:pt idx="3">
                  <c:v>32965</c:v>
                </c:pt>
                <c:pt idx="4">
                  <c:v>32994</c:v>
                </c:pt>
                <c:pt idx="5">
                  <c:v>33025</c:v>
                </c:pt>
                <c:pt idx="6">
                  <c:v>33056</c:v>
                </c:pt>
                <c:pt idx="7">
                  <c:v>33086</c:v>
                </c:pt>
                <c:pt idx="8">
                  <c:v>33120</c:v>
                </c:pt>
                <c:pt idx="9">
                  <c:v>33147</c:v>
                </c:pt>
                <c:pt idx="10">
                  <c:v>33178</c:v>
                </c:pt>
                <c:pt idx="11">
                  <c:v>33210</c:v>
                </c:pt>
                <c:pt idx="12">
                  <c:v>33240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33392</c:v>
                </c:pt>
                <c:pt idx="18">
                  <c:v>33420</c:v>
                </c:pt>
                <c:pt idx="19">
                  <c:v>33451</c:v>
                </c:pt>
                <c:pt idx="20">
                  <c:v>33484</c:v>
                </c:pt>
                <c:pt idx="21">
                  <c:v>33512</c:v>
                </c:pt>
                <c:pt idx="22">
                  <c:v>33543</c:v>
                </c:pt>
                <c:pt idx="23">
                  <c:v>33574</c:v>
                </c:pt>
                <c:pt idx="24">
                  <c:v>33605</c:v>
                </c:pt>
                <c:pt idx="25">
                  <c:v>33637</c:v>
                </c:pt>
                <c:pt idx="26">
                  <c:v>33665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33819</c:v>
                </c:pt>
                <c:pt idx="32">
                  <c:v>33848</c:v>
                </c:pt>
                <c:pt idx="33">
                  <c:v>33878</c:v>
                </c:pt>
                <c:pt idx="34">
                  <c:v>33910</c:v>
                </c:pt>
                <c:pt idx="35">
                  <c:v>33939</c:v>
                </c:pt>
                <c:pt idx="36">
                  <c:v>33973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34092</c:v>
                </c:pt>
                <c:pt idx="41">
                  <c:v>34121</c:v>
                </c:pt>
                <c:pt idx="42">
                  <c:v>34151</c:v>
                </c:pt>
                <c:pt idx="43">
                  <c:v>34183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34337</c:v>
                </c:pt>
                <c:pt idx="49">
                  <c:v>34366</c:v>
                </c:pt>
                <c:pt idx="50">
                  <c:v>34394</c:v>
                </c:pt>
                <c:pt idx="51">
                  <c:v>34428</c:v>
                </c:pt>
                <c:pt idx="52">
                  <c:v>34456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34610</c:v>
                </c:pt>
                <c:pt idx="58">
                  <c:v>34639</c:v>
                </c:pt>
                <c:pt idx="59">
                  <c:v>34669</c:v>
                </c:pt>
                <c:pt idx="60">
                  <c:v>34702</c:v>
                </c:pt>
                <c:pt idx="61">
                  <c:v>34731</c:v>
                </c:pt>
                <c:pt idx="62">
                  <c:v>34759</c:v>
                </c:pt>
                <c:pt idx="63">
                  <c:v>34792</c:v>
                </c:pt>
                <c:pt idx="64">
                  <c:v>34820</c:v>
                </c:pt>
                <c:pt idx="65">
                  <c:v>34851</c:v>
                </c:pt>
                <c:pt idx="66">
                  <c:v>34883</c:v>
                </c:pt>
                <c:pt idx="67">
                  <c:v>34912</c:v>
                </c:pt>
                <c:pt idx="68">
                  <c:v>34943</c:v>
                </c:pt>
                <c:pt idx="69">
                  <c:v>34974</c:v>
                </c:pt>
                <c:pt idx="70">
                  <c:v>35004</c:v>
                </c:pt>
                <c:pt idx="71">
                  <c:v>35034</c:v>
                </c:pt>
                <c:pt idx="72">
                  <c:v>35066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35219</c:v>
                </c:pt>
                <c:pt idx="78">
                  <c:v>35247</c:v>
                </c:pt>
                <c:pt idx="79">
                  <c:v>35278</c:v>
                </c:pt>
                <c:pt idx="80">
                  <c:v>35311</c:v>
                </c:pt>
                <c:pt idx="81">
                  <c:v>35339</c:v>
                </c:pt>
                <c:pt idx="82">
                  <c:v>35370</c:v>
                </c:pt>
                <c:pt idx="83">
                  <c:v>35401</c:v>
                </c:pt>
                <c:pt idx="84">
                  <c:v>35432</c:v>
                </c:pt>
                <c:pt idx="85">
                  <c:v>35464</c:v>
                </c:pt>
                <c:pt idx="86">
                  <c:v>35492</c:v>
                </c:pt>
                <c:pt idx="87">
                  <c:v>35521</c:v>
                </c:pt>
                <c:pt idx="88">
                  <c:v>35551</c:v>
                </c:pt>
                <c:pt idx="89">
                  <c:v>35583</c:v>
                </c:pt>
                <c:pt idx="90">
                  <c:v>35612</c:v>
                </c:pt>
                <c:pt idx="91">
                  <c:v>35643</c:v>
                </c:pt>
                <c:pt idx="92">
                  <c:v>35675</c:v>
                </c:pt>
                <c:pt idx="93">
                  <c:v>35704</c:v>
                </c:pt>
                <c:pt idx="94">
                  <c:v>35737</c:v>
                </c:pt>
                <c:pt idx="95">
                  <c:v>35765</c:v>
                </c:pt>
                <c:pt idx="96">
                  <c:v>35797</c:v>
                </c:pt>
                <c:pt idx="97">
                  <c:v>35828</c:v>
                </c:pt>
                <c:pt idx="98">
                  <c:v>35856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36010</c:v>
                </c:pt>
                <c:pt idx="104">
                  <c:v>36039</c:v>
                </c:pt>
                <c:pt idx="105">
                  <c:v>36069</c:v>
                </c:pt>
                <c:pt idx="106">
                  <c:v>36101</c:v>
                </c:pt>
                <c:pt idx="107">
                  <c:v>36130</c:v>
                </c:pt>
                <c:pt idx="108">
                  <c:v>36164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36283</c:v>
                </c:pt>
                <c:pt idx="113">
                  <c:v>36312</c:v>
                </c:pt>
                <c:pt idx="114">
                  <c:v>36342</c:v>
                </c:pt>
                <c:pt idx="115">
                  <c:v>36374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36528</c:v>
                </c:pt>
                <c:pt idx="121">
                  <c:v>36557</c:v>
                </c:pt>
                <c:pt idx="122">
                  <c:v>36586</c:v>
                </c:pt>
                <c:pt idx="123">
                  <c:v>36619</c:v>
                </c:pt>
                <c:pt idx="124">
                  <c:v>36647</c:v>
                </c:pt>
                <c:pt idx="125">
                  <c:v>36678</c:v>
                </c:pt>
                <c:pt idx="126">
                  <c:v>36710</c:v>
                </c:pt>
                <c:pt idx="127">
                  <c:v>36739</c:v>
                </c:pt>
                <c:pt idx="128">
                  <c:v>36770</c:v>
                </c:pt>
                <c:pt idx="129">
                  <c:v>36801</c:v>
                </c:pt>
                <c:pt idx="130">
                  <c:v>36831</c:v>
                </c:pt>
                <c:pt idx="131">
                  <c:v>36861</c:v>
                </c:pt>
                <c:pt idx="132">
                  <c:v>36893</c:v>
                </c:pt>
                <c:pt idx="133">
                  <c:v>36923</c:v>
                </c:pt>
                <c:pt idx="134">
                  <c:v>36951</c:v>
                </c:pt>
                <c:pt idx="135">
                  <c:v>36983</c:v>
                </c:pt>
                <c:pt idx="136">
                  <c:v>37012</c:v>
                </c:pt>
                <c:pt idx="137">
                  <c:v>37043</c:v>
                </c:pt>
                <c:pt idx="138">
                  <c:v>37074</c:v>
                </c:pt>
                <c:pt idx="139">
                  <c:v>37104</c:v>
                </c:pt>
                <c:pt idx="140">
                  <c:v>37138</c:v>
                </c:pt>
                <c:pt idx="141">
                  <c:v>37165</c:v>
                </c:pt>
                <c:pt idx="142">
                  <c:v>37196</c:v>
                </c:pt>
                <c:pt idx="143">
                  <c:v>37228</c:v>
                </c:pt>
                <c:pt idx="144">
                  <c:v>37258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37410</c:v>
                </c:pt>
                <c:pt idx="150">
                  <c:v>37438</c:v>
                </c:pt>
                <c:pt idx="151">
                  <c:v>37469</c:v>
                </c:pt>
                <c:pt idx="152">
                  <c:v>37502</c:v>
                </c:pt>
                <c:pt idx="153">
                  <c:v>37530</c:v>
                </c:pt>
                <c:pt idx="154">
                  <c:v>37561</c:v>
                </c:pt>
                <c:pt idx="155">
                  <c:v>37592</c:v>
                </c:pt>
                <c:pt idx="156">
                  <c:v>37623</c:v>
                </c:pt>
                <c:pt idx="157">
                  <c:v>37655</c:v>
                </c:pt>
                <c:pt idx="158">
                  <c:v>37683</c:v>
                </c:pt>
                <c:pt idx="159">
                  <c:v>37712</c:v>
                </c:pt>
                <c:pt idx="160">
                  <c:v>37742</c:v>
                </c:pt>
                <c:pt idx="161">
                  <c:v>37774</c:v>
                </c:pt>
                <c:pt idx="162">
                  <c:v>37803</c:v>
                </c:pt>
                <c:pt idx="163">
                  <c:v>37834</c:v>
                </c:pt>
                <c:pt idx="164">
                  <c:v>37866</c:v>
                </c:pt>
                <c:pt idx="165">
                  <c:v>37895</c:v>
                </c:pt>
                <c:pt idx="166">
                  <c:v>37928</c:v>
                </c:pt>
                <c:pt idx="167">
                  <c:v>37956</c:v>
                </c:pt>
                <c:pt idx="168">
                  <c:v>37988</c:v>
                </c:pt>
                <c:pt idx="169">
                  <c:v>38019</c:v>
                </c:pt>
                <c:pt idx="170">
                  <c:v>38047</c:v>
                </c:pt>
                <c:pt idx="171">
                  <c:v>38078</c:v>
                </c:pt>
                <c:pt idx="172">
                  <c:v>38110</c:v>
                </c:pt>
                <c:pt idx="173">
                  <c:v>38139</c:v>
                </c:pt>
                <c:pt idx="174">
                  <c:v>38169</c:v>
                </c:pt>
                <c:pt idx="175">
                  <c:v>38201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38355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38474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38628</c:v>
                </c:pt>
                <c:pt idx="190">
                  <c:v>38657</c:v>
                </c:pt>
                <c:pt idx="191">
                  <c:v>38687</c:v>
                </c:pt>
                <c:pt idx="192">
                  <c:v>38720</c:v>
                </c:pt>
                <c:pt idx="193">
                  <c:v>38749</c:v>
                </c:pt>
                <c:pt idx="194">
                  <c:v>38777</c:v>
                </c:pt>
                <c:pt idx="195">
                  <c:v>38810</c:v>
                </c:pt>
                <c:pt idx="196">
                  <c:v>38838</c:v>
                </c:pt>
                <c:pt idx="197">
                  <c:v>38869</c:v>
                </c:pt>
                <c:pt idx="198">
                  <c:v>38901</c:v>
                </c:pt>
                <c:pt idx="199">
                  <c:v>38930</c:v>
                </c:pt>
                <c:pt idx="200">
                  <c:v>38961</c:v>
                </c:pt>
                <c:pt idx="201">
                  <c:v>38992</c:v>
                </c:pt>
                <c:pt idx="202">
                  <c:v>39022</c:v>
                </c:pt>
                <c:pt idx="203">
                  <c:v>39052</c:v>
                </c:pt>
                <c:pt idx="204">
                  <c:v>39085</c:v>
                </c:pt>
                <c:pt idx="205">
                  <c:v>39114</c:v>
                </c:pt>
                <c:pt idx="206">
                  <c:v>39142</c:v>
                </c:pt>
                <c:pt idx="207">
                  <c:v>39174</c:v>
                </c:pt>
                <c:pt idx="208">
                  <c:v>39203</c:v>
                </c:pt>
                <c:pt idx="209">
                  <c:v>39234</c:v>
                </c:pt>
                <c:pt idx="210">
                  <c:v>39265</c:v>
                </c:pt>
                <c:pt idx="211">
                  <c:v>39295</c:v>
                </c:pt>
                <c:pt idx="212">
                  <c:v>39329</c:v>
                </c:pt>
                <c:pt idx="213">
                  <c:v>39356</c:v>
                </c:pt>
                <c:pt idx="214">
                  <c:v>39387</c:v>
                </c:pt>
                <c:pt idx="215">
                  <c:v>39419</c:v>
                </c:pt>
                <c:pt idx="216">
                  <c:v>39449</c:v>
                </c:pt>
                <c:pt idx="217">
                  <c:v>39479</c:v>
                </c:pt>
                <c:pt idx="218">
                  <c:v>39510</c:v>
                </c:pt>
                <c:pt idx="219">
                  <c:v>39539</c:v>
                </c:pt>
                <c:pt idx="220">
                  <c:v>39569</c:v>
                </c:pt>
                <c:pt idx="221">
                  <c:v>39601</c:v>
                </c:pt>
                <c:pt idx="222">
                  <c:v>39630</c:v>
                </c:pt>
                <c:pt idx="223">
                  <c:v>39661</c:v>
                </c:pt>
                <c:pt idx="224">
                  <c:v>39693</c:v>
                </c:pt>
                <c:pt idx="225">
                  <c:v>39722</c:v>
                </c:pt>
                <c:pt idx="226">
                  <c:v>39755</c:v>
                </c:pt>
                <c:pt idx="227">
                  <c:v>39783</c:v>
                </c:pt>
                <c:pt idx="228">
                  <c:v>39815</c:v>
                </c:pt>
                <c:pt idx="229">
                  <c:v>39846</c:v>
                </c:pt>
                <c:pt idx="230">
                  <c:v>39874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40028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40182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40301</c:v>
                </c:pt>
                <c:pt idx="245">
                  <c:v>40330</c:v>
                </c:pt>
                <c:pt idx="246">
                  <c:v>40360</c:v>
                </c:pt>
                <c:pt idx="247">
                  <c:v>40392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40546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40665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40819</c:v>
                </c:pt>
                <c:pt idx="262">
                  <c:v>40848</c:v>
                </c:pt>
                <c:pt idx="263">
                  <c:v>40878</c:v>
                </c:pt>
                <c:pt idx="264">
                  <c:v>40911</c:v>
                </c:pt>
                <c:pt idx="265">
                  <c:v>40940</c:v>
                </c:pt>
                <c:pt idx="266">
                  <c:v>40969</c:v>
                </c:pt>
                <c:pt idx="267">
                  <c:v>41001</c:v>
                </c:pt>
                <c:pt idx="268">
                  <c:v>41030</c:v>
                </c:pt>
                <c:pt idx="269">
                  <c:v>41061</c:v>
                </c:pt>
                <c:pt idx="270">
                  <c:v>41092</c:v>
                </c:pt>
                <c:pt idx="271">
                  <c:v>41122</c:v>
                </c:pt>
                <c:pt idx="272">
                  <c:v>41156</c:v>
                </c:pt>
                <c:pt idx="273">
                  <c:v>41183</c:v>
                </c:pt>
                <c:pt idx="274">
                  <c:v>41214</c:v>
                </c:pt>
                <c:pt idx="275">
                  <c:v>41246</c:v>
                </c:pt>
                <c:pt idx="276">
                  <c:v>41276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41428</c:v>
                </c:pt>
                <c:pt idx="282">
                  <c:v>41456</c:v>
                </c:pt>
                <c:pt idx="283">
                  <c:v>41487</c:v>
                </c:pt>
                <c:pt idx="284">
                  <c:v>41520</c:v>
                </c:pt>
                <c:pt idx="285">
                  <c:v>41548</c:v>
                </c:pt>
                <c:pt idx="286">
                  <c:v>41579</c:v>
                </c:pt>
                <c:pt idx="287">
                  <c:v>41610</c:v>
                </c:pt>
                <c:pt idx="288">
                  <c:v>41641</c:v>
                </c:pt>
                <c:pt idx="289">
                  <c:v>41673</c:v>
                </c:pt>
                <c:pt idx="290">
                  <c:v>41701</c:v>
                </c:pt>
                <c:pt idx="291">
                  <c:v>41730</c:v>
                </c:pt>
                <c:pt idx="292">
                  <c:v>41760</c:v>
                </c:pt>
                <c:pt idx="293">
                  <c:v>41792</c:v>
                </c:pt>
                <c:pt idx="294">
                  <c:v>41821</c:v>
                </c:pt>
                <c:pt idx="295">
                  <c:v>41852</c:v>
                </c:pt>
                <c:pt idx="296">
                  <c:v>41884</c:v>
                </c:pt>
                <c:pt idx="297">
                  <c:v>41913</c:v>
                </c:pt>
                <c:pt idx="298">
                  <c:v>41946</c:v>
                </c:pt>
                <c:pt idx="299">
                  <c:v>41974</c:v>
                </c:pt>
                <c:pt idx="300">
                  <c:v>42006</c:v>
                </c:pt>
                <c:pt idx="301">
                  <c:v>42037</c:v>
                </c:pt>
                <c:pt idx="302">
                  <c:v>42065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42219</c:v>
                </c:pt>
                <c:pt idx="308">
                  <c:v>42248</c:v>
                </c:pt>
                <c:pt idx="309">
                  <c:v>42278</c:v>
                </c:pt>
                <c:pt idx="310">
                  <c:v>42310</c:v>
                </c:pt>
                <c:pt idx="311">
                  <c:v>42339</c:v>
                </c:pt>
                <c:pt idx="312">
                  <c:v>42373</c:v>
                </c:pt>
                <c:pt idx="313">
                  <c:v>42401</c:v>
                </c:pt>
              </c:numCache>
            </c:numRef>
          </c:cat>
          <c:val>
            <c:numRef>
              <c:f>[1]dat6!$J$127:$J$440</c:f>
              <c:numCache>
                <c:formatCode>General</c:formatCode>
                <c:ptCount val="314"/>
                <c:pt idx="0">
                  <c:v>80.454724295786662</c:v>
                </c:pt>
                <c:pt idx="1">
                  <c:v>79.837424620882942</c:v>
                </c:pt>
                <c:pt idx="2">
                  <c:v>87.450787278028969</c:v>
                </c:pt>
                <c:pt idx="3">
                  <c:v>81.689323645594129</c:v>
                </c:pt>
                <c:pt idx="4">
                  <c:v>82.923922995401583</c:v>
                </c:pt>
                <c:pt idx="5">
                  <c:v>84.775822020112813</c:v>
                </c:pt>
                <c:pt idx="6">
                  <c:v>87.862320394631467</c:v>
                </c:pt>
                <c:pt idx="7">
                  <c:v>75.104793779954278</c:v>
                </c:pt>
                <c:pt idx="8">
                  <c:v>62.758800281879623</c:v>
                </c:pt>
                <c:pt idx="9">
                  <c:v>67.6971976811095</c:v>
                </c:pt>
                <c:pt idx="10">
                  <c:v>67.6971976811095</c:v>
                </c:pt>
                <c:pt idx="11">
                  <c:v>65.677367331201268</c:v>
                </c:pt>
                <c:pt idx="12">
                  <c:v>66.706071625689418</c:v>
                </c:pt>
                <c:pt idx="13">
                  <c:v>72.436753083568533</c:v>
                </c:pt>
                <c:pt idx="14">
                  <c:v>71.530178066051548</c:v>
                </c:pt>
                <c:pt idx="15">
                  <c:v>75.428920369362771</c:v>
                </c:pt>
                <c:pt idx="16">
                  <c:v>80.046346494850582</c:v>
                </c:pt>
                <c:pt idx="17">
                  <c:v>76.199274270257987</c:v>
                </c:pt>
                <c:pt idx="18">
                  <c:v>76.203971550141489</c:v>
                </c:pt>
                <c:pt idx="19">
                  <c:v>77.5286044772906</c:v>
                </c:pt>
                <c:pt idx="20">
                  <c:v>75.485287727964845</c:v>
                </c:pt>
                <c:pt idx="21">
                  <c:v>74.315665036971481</c:v>
                </c:pt>
                <c:pt idx="22">
                  <c:v>73.587586655027835</c:v>
                </c:pt>
                <c:pt idx="23">
                  <c:v>74.123076561747681</c:v>
                </c:pt>
                <c:pt idx="24">
                  <c:v>79.266598034188348</c:v>
                </c:pt>
                <c:pt idx="25">
                  <c:v>81.972231247088658</c:v>
                </c:pt>
                <c:pt idx="26">
                  <c:v>80.694571118774604</c:v>
                </c:pt>
                <c:pt idx="27">
                  <c:v>81.45083318001933</c:v>
                </c:pt>
                <c:pt idx="28">
                  <c:v>84.701350859406489</c:v>
                </c:pt>
                <c:pt idx="29">
                  <c:v>82.324527238351692</c:v>
                </c:pt>
                <c:pt idx="30">
                  <c:v>75.879859238179478</c:v>
                </c:pt>
                <c:pt idx="31">
                  <c:v>72.39917484450045</c:v>
                </c:pt>
                <c:pt idx="32">
                  <c:v>68.880912211753355</c:v>
                </c:pt>
                <c:pt idx="33">
                  <c:v>70.097507701581776</c:v>
                </c:pt>
                <c:pt idx="34">
                  <c:v>72.540093241005707</c:v>
                </c:pt>
                <c:pt idx="35">
                  <c:v>72.577671480073732</c:v>
                </c:pt>
                <c:pt idx="36">
                  <c:v>73.836542488853738</c:v>
                </c:pt>
                <c:pt idx="37">
                  <c:v>79.120982357799591</c:v>
                </c:pt>
                <c:pt idx="38">
                  <c:v>79.111587798032616</c:v>
                </c:pt>
                <c:pt idx="39">
                  <c:v>76.434138264433372</c:v>
                </c:pt>
                <c:pt idx="40">
                  <c:v>76.65491041895821</c:v>
                </c:pt>
                <c:pt idx="41">
                  <c:v>79.741023302422605</c:v>
                </c:pt>
                <c:pt idx="42">
                  <c:v>84.701350859406489</c:v>
                </c:pt>
                <c:pt idx="43">
                  <c:v>91.357396454336552</c:v>
                </c:pt>
                <c:pt idx="44">
                  <c:v>89.985790728352384</c:v>
                </c:pt>
                <c:pt idx="45">
                  <c:v>97.186720789769311</c:v>
                </c:pt>
                <c:pt idx="46">
                  <c:v>96.660625442816496</c:v>
                </c:pt>
                <c:pt idx="47">
                  <c:v>106.47324311946355</c:v>
                </c:pt>
                <c:pt idx="48">
                  <c:v>102.28326946337494</c:v>
                </c:pt>
                <c:pt idx="49">
                  <c:v>98.248306043441971</c:v>
                </c:pt>
                <c:pt idx="50">
                  <c:v>100.1976771950976</c:v>
                </c:pt>
                <c:pt idx="51">
                  <c:v>105.50090618357753</c:v>
                </c:pt>
                <c:pt idx="52">
                  <c:v>99.944024081388221</c:v>
                </c:pt>
                <c:pt idx="53">
                  <c:v>95.134009480676568</c:v>
                </c:pt>
                <c:pt idx="54">
                  <c:v>100.8318099793711</c:v>
                </c:pt>
                <c:pt idx="55">
                  <c:v>103.94610654213656</c:v>
                </c:pt>
                <c:pt idx="56">
                  <c:v>94.499876696403049</c:v>
                </c:pt>
                <c:pt idx="57">
                  <c:v>97.30885006674049</c:v>
                </c:pt>
                <c:pt idx="58">
                  <c:v>96.214383853883263</c:v>
                </c:pt>
                <c:pt idx="59">
                  <c:v>98.952898025968111</c:v>
                </c:pt>
                <c:pt idx="60">
                  <c:v>94.946118285336283</c:v>
                </c:pt>
                <c:pt idx="61">
                  <c:v>98.746217711093792</c:v>
                </c:pt>
                <c:pt idx="62">
                  <c:v>90.309903040314396</c:v>
                </c:pt>
                <c:pt idx="63">
                  <c:v>94.692465171626836</c:v>
                </c:pt>
                <c:pt idx="64">
                  <c:v>98.276489722743023</c:v>
                </c:pt>
                <c:pt idx="65">
                  <c:v>97.88661549241192</c:v>
                </c:pt>
                <c:pt idx="66">
                  <c:v>104.21854877537997</c:v>
                </c:pt>
                <c:pt idx="67">
                  <c:v>105.13921563254746</c:v>
                </c:pt>
                <c:pt idx="68">
                  <c:v>102.72951105230813</c:v>
                </c:pt>
                <c:pt idx="69">
                  <c:v>101.83233059455816</c:v>
                </c:pt>
                <c:pt idx="70">
                  <c:v>105.35059322730531</c:v>
                </c:pt>
                <c:pt idx="71">
                  <c:v>105.87199129437461</c:v>
                </c:pt>
                <c:pt idx="72">
                  <c:v>116.02751040251773</c:v>
                </c:pt>
                <c:pt idx="73">
                  <c:v>116.19191519844048</c:v>
                </c:pt>
                <c:pt idx="74">
                  <c:v>116.76968062411191</c:v>
                </c:pt>
                <c:pt idx="75">
                  <c:v>117.68095292151237</c:v>
                </c:pt>
                <c:pt idx="76">
                  <c:v>119.44243287782764</c:v>
                </c:pt>
                <c:pt idx="77">
                  <c:v>120.31612693616006</c:v>
                </c:pt>
                <c:pt idx="78">
                  <c:v>116.18252063867347</c:v>
                </c:pt>
                <c:pt idx="79">
                  <c:v>119.48940567666273</c:v>
                </c:pt>
                <c:pt idx="80">
                  <c:v>124.5671652307343</c:v>
                </c:pt>
                <c:pt idx="81">
                  <c:v>124.91476394211388</c:v>
                </c:pt>
                <c:pt idx="82">
                  <c:v>133.66109908520477</c:v>
                </c:pt>
                <c:pt idx="83">
                  <c:v>135.69032399487995</c:v>
                </c:pt>
                <c:pt idx="84">
                  <c:v>142.57183902421838</c:v>
                </c:pt>
                <c:pt idx="85">
                  <c:v>153.1125350828091</c:v>
                </c:pt>
                <c:pt idx="86">
                  <c:v>161.07442448535426</c:v>
                </c:pt>
                <c:pt idx="87">
                  <c:v>161.49717967486993</c:v>
                </c:pt>
                <c:pt idx="88">
                  <c:v>167.34999040972019</c:v>
                </c:pt>
                <c:pt idx="89">
                  <c:v>176.94183593184241</c:v>
                </c:pt>
                <c:pt idx="90">
                  <c:v>206.9386652679211</c:v>
                </c:pt>
                <c:pt idx="91">
                  <c:v>184.12397687372541</c:v>
                </c:pt>
                <c:pt idx="92">
                  <c:v>195.16728187985134</c:v>
                </c:pt>
                <c:pt idx="93">
                  <c:v>176.3217949872195</c:v>
                </c:pt>
                <c:pt idx="94">
                  <c:v>186.58065425279977</c:v>
                </c:pt>
                <c:pt idx="95">
                  <c:v>198.42719411900561</c:v>
                </c:pt>
                <c:pt idx="96">
                  <c:v>208.67665882481876</c:v>
                </c:pt>
                <c:pt idx="97">
                  <c:v>220.48562045195661</c:v>
                </c:pt>
                <c:pt idx="98">
                  <c:v>239.43444750202573</c:v>
                </c:pt>
                <c:pt idx="99">
                  <c:v>239.91075168221329</c:v>
                </c:pt>
                <c:pt idx="100">
                  <c:v>261.59527453643716</c:v>
                </c:pt>
                <c:pt idx="101">
                  <c:v>277.01926276192228</c:v>
                </c:pt>
                <c:pt idx="102">
                  <c:v>275.91446253332145</c:v>
                </c:pt>
                <c:pt idx="103">
                  <c:v>227.0613425608787</c:v>
                </c:pt>
                <c:pt idx="104">
                  <c:v>210.18025811552963</c:v>
                </c:pt>
                <c:pt idx="105">
                  <c:v>219.41558009449358</c:v>
                </c:pt>
                <c:pt idx="106">
                  <c:v>235.93027670892914</c:v>
                </c:pt>
                <c:pt idx="107">
                  <c:v>234.97625916458873</c:v>
                </c:pt>
                <c:pt idx="108">
                  <c:v>242.37776307703146</c:v>
                </c:pt>
                <c:pt idx="109">
                  <c:v>230.72146304610769</c:v>
                </c:pt>
                <c:pt idx="110">
                  <c:v>229.42454407027125</c:v>
                </c:pt>
                <c:pt idx="111">
                  <c:v>253.32947112542911</c:v>
                </c:pt>
                <c:pt idx="112">
                  <c:v>238.14410471802614</c:v>
                </c:pt>
                <c:pt idx="113">
                  <c:v>252.64413799042538</c:v>
                </c:pt>
                <c:pt idx="114">
                  <c:v>239.64911319270195</c:v>
                </c:pt>
                <c:pt idx="115">
                  <c:v>247.58281891594612</c:v>
                </c:pt>
                <c:pt idx="116">
                  <c:v>241.90192862483215</c:v>
                </c:pt>
                <c:pt idx="117">
                  <c:v>259.54350268332121</c:v>
                </c:pt>
                <c:pt idx="118">
                  <c:v>276.95350084355317</c:v>
                </c:pt>
                <c:pt idx="119">
                  <c:v>326.84331048628576</c:v>
                </c:pt>
                <c:pt idx="120">
                  <c:v>321.08726371703585</c:v>
                </c:pt>
                <c:pt idx="121">
                  <c:v>359.08590933466945</c:v>
                </c:pt>
                <c:pt idx="122">
                  <c:v>356.9646177392774</c:v>
                </c:pt>
                <c:pt idx="123">
                  <c:v>348.28827206645076</c:v>
                </c:pt>
                <c:pt idx="124">
                  <c:v>333.96109869376471</c:v>
                </c:pt>
                <c:pt idx="125">
                  <c:v>323.28746961447075</c:v>
                </c:pt>
                <c:pt idx="126">
                  <c:v>337.75180355975527</c:v>
                </c:pt>
                <c:pt idx="127">
                  <c:v>340.30806327235996</c:v>
                </c:pt>
                <c:pt idx="128">
                  <c:v>319.32672321669719</c:v>
                </c:pt>
                <c:pt idx="129">
                  <c:v>332.44716538731029</c:v>
                </c:pt>
                <c:pt idx="130">
                  <c:v>299.32617520071074</c:v>
                </c:pt>
                <c:pt idx="131">
                  <c:v>302.20466831332431</c:v>
                </c:pt>
                <c:pt idx="132">
                  <c:v>319.18674427616867</c:v>
                </c:pt>
                <c:pt idx="133">
                  <c:v>291.61840863986356</c:v>
                </c:pt>
                <c:pt idx="134">
                  <c:v>273.84906856854315</c:v>
                </c:pt>
                <c:pt idx="135">
                  <c:v>294.26156803031319</c:v>
                </c:pt>
                <c:pt idx="136">
                  <c:v>287.62666019485891</c:v>
                </c:pt>
                <c:pt idx="137">
                  <c:v>284.57906500643918</c:v>
                </c:pt>
                <c:pt idx="138">
                  <c:v>275.31649880415074</c:v>
                </c:pt>
                <c:pt idx="139">
                  <c:v>243.70286573216887</c:v>
                </c:pt>
                <c:pt idx="140">
                  <c:v>202.36586330132656</c:v>
                </c:pt>
                <c:pt idx="141">
                  <c:v>214.15509635295365</c:v>
                </c:pt>
                <c:pt idx="142">
                  <c:v>234.39003863512701</c:v>
                </c:pt>
                <c:pt idx="143">
                  <c:v>242.38433926886839</c:v>
                </c:pt>
                <c:pt idx="144">
                  <c:v>239.9187370580153</c:v>
                </c:pt>
                <c:pt idx="145">
                  <c:v>236.69969115384757</c:v>
                </c:pt>
                <c:pt idx="146">
                  <c:v>253.52581742455968</c:v>
                </c:pt>
                <c:pt idx="147">
                  <c:v>236.79927348737795</c:v>
                </c:pt>
                <c:pt idx="148">
                  <c:v>226.32903662703995</c:v>
                </c:pt>
                <c:pt idx="149">
                  <c:v>205.8611092626445</c:v>
                </c:pt>
                <c:pt idx="150">
                  <c:v>173.80593188161288</c:v>
                </c:pt>
                <c:pt idx="151">
                  <c:v>174.4071837067018</c:v>
                </c:pt>
                <c:pt idx="152">
                  <c:v>130.0690891582866</c:v>
                </c:pt>
                <c:pt idx="153">
                  <c:v>148.09818880716492</c:v>
                </c:pt>
                <c:pt idx="154">
                  <c:v>155.96472342807485</c:v>
                </c:pt>
                <c:pt idx="155">
                  <c:v>135.87492709430177</c:v>
                </c:pt>
                <c:pt idx="156">
                  <c:v>129.07326582298296</c:v>
                </c:pt>
                <c:pt idx="157">
                  <c:v>119.6420672728767</c:v>
                </c:pt>
                <c:pt idx="158">
                  <c:v>113.8559579123722</c:v>
                </c:pt>
                <c:pt idx="159">
                  <c:v>138.19585308474277</c:v>
                </c:pt>
                <c:pt idx="160">
                  <c:v>140.10482762940023</c:v>
                </c:pt>
                <c:pt idx="161">
                  <c:v>151.27965647226452</c:v>
                </c:pt>
                <c:pt idx="162">
                  <c:v>163.83454614490324</c:v>
                </c:pt>
                <c:pt idx="163">
                  <c:v>163.68047536472417</c:v>
                </c:pt>
                <c:pt idx="164">
                  <c:v>152.9800717900942</c:v>
                </c:pt>
                <c:pt idx="165">
                  <c:v>171.73208281304431</c:v>
                </c:pt>
                <c:pt idx="166">
                  <c:v>175.95775579624757</c:v>
                </c:pt>
                <c:pt idx="167">
                  <c:v>186.25466302888432</c:v>
                </c:pt>
                <c:pt idx="168">
                  <c:v>190.64380135203373</c:v>
                </c:pt>
                <c:pt idx="169">
                  <c:v>188.7442213671433</c:v>
                </c:pt>
                <c:pt idx="170">
                  <c:v>181.15999326723212</c:v>
                </c:pt>
                <c:pt idx="171">
                  <c:v>187.1964676455276</c:v>
                </c:pt>
                <c:pt idx="172">
                  <c:v>184.19960307984977</c:v>
                </c:pt>
                <c:pt idx="173">
                  <c:v>190.36807102287182</c:v>
                </c:pt>
                <c:pt idx="174">
                  <c:v>182.98770486990489</c:v>
                </c:pt>
                <c:pt idx="175">
                  <c:v>177.80190787851271</c:v>
                </c:pt>
                <c:pt idx="176">
                  <c:v>182.86040858506189</c:v>
                </c:pt>
                <c:pt idx="177">
                  <c:v>186.02402658660418</c:v>
                </c:pt>
                <c:pt idx="178">
                  <c:v>193.80976799351771</c:v>
                </c:pt>
                <c:pt idx="179">
                  <c:v>199.91998966598425</c:v>
                </c:pt>
                <c:pt idx="180">
                  <c:v>199.86221312341715</c:v>
                </c:pt>
                <c:pt idx="181">
                  <c:v>204.35469160400365</c:v>
                </c:pt>
                <c:pt idx="182">
                  <c:v>204.2738983900073</c:v>
                </c:pt>
                <c:pt idx="183">
                  <c:v>196.57364747697355</c:v>
                </c:pt>
                <c:pt idx="184">
                  <c:v>209.52827566769878</c:v>
                </c:pt>
                <c:pt idx="185">
                  <c:v>215.43040784132586</c:v>
                </c:pt>
                <c:pt idx="186">
                  <c:v>229.53258150759197</c:v>
                </c:pt>
                <c:pt idx="187">
                  <c:v>226.86405680577136</c:v>
                </c:pt>
                <c:pt idx="188">
                  <c:v>236.93643405997642</c:v>
                </c:pt>
                <c:pt idx="189">
                  <c:v>231.53221355400109</c:v>
                </c:pt>
                <c:pt idx="190">
                  <c:v>243.94853347007634</c:v>
                </c:pt>
                <c:pt idx="191">
                  <c:v>254.04110902778049</c:v>
                </c:pt>
                <c:pt idx="192">
                  <c:v>266.53070651003844</c:v>
                </c:pt>
                <c:pt idx="193">
                  <c:v>272.25622096004565</c:v>
                </c:pt>
                <c:pt idx="194">
                  <c:v>280.431366869302</c:v>
                </c:pt>
                <c:pt idx="195">
                  <c:v>282.30135399092632</c:v>
                </c:pt>
                <c:pt idx="196">
                  <c:v>267.40956757624269</c:v>
                </c:pt>
                <c:pt idx="197">
                  <c:v>266.9609773473677</c:v>
                </c:pt>
                <c:pt idx="198">
                  <c:v>266.8980337969287</c:v>
                </c:pt>
                <c:pt idx="199">
                  <c:v>275.24040287003805</c:v>
                </c:pt>
                <c:pt idx="200">
                  <c:v>282.04018522940345</c:v>
                </c:pt>
                <c:pt idx="201">
                  <c:v>294.46871807317564</c:v>
                </c:pt>
                <c:pt idx="202">
                  <c:v>296.36031268226424</c:v>
                </c:pt>
                <c:pt idx="203">
                  <c:v>309.87579609108025</c:v>
                </c:pt>
                <c:pt idx="204">
                  <c:v>318.90349829919319</c:v>
                </c:pt>
                <c:pt idx="205">
                  <c:v>315.4430122090132</c:v>
                </c:pt>
                <c:pt idx="206">
                  <c:v>324.91225872617588</c:v>
                </c:pt>
                <c:pt idx="207">
                  <c:v>348.01536010521903</c:v>
                </c:pt>
                <c:pt idx="208">
                  <c:v>370.28845212884636</c:v>
                </c:pt>
                <c:pt idx="209">
                  <c:v>376.12623156806933</c:v>
                </c:pt>
                <c:pt idx="210">
                  <c:v>356.24828255704256</c:v>
                </c:pt>
                <c:pt idx="211">
                  <c:v>358.78622287810163</c:v>
                </c:pt>
                <c:pt idx="212">
                  <c:v>369.27712776992723</c:v>
                </c:pt>
                <c:pt idx="213">
                  <c:v>376.68520787420681</c:v>
                </c:pt>
                <c:pt idx="214">
                  <c:v>369.70035268743129</c:v>
                </c:pt>
                <c:pt idx="215">
                  <c:v>378.94459949817383</c:v>
                </c:pt>
                <c:pt idx="216">
                  <c:v>321.84587441822225</c:v>
                </c:pt>
                <c:pt idx="217">
                  <c:v>316.97855300293179</c:v>
                </c:pt>
                <c:pt idx="218">
                  <c:v>306.96583120324732</c:v>
                </c:pt>
                <c:pt idx="219">
                  <c:v>326.40552400114291</c:v>
                </c:pt>
                <c:pt idx="220">
                  <c:v>333.35608904476902</c:v>
                </c:pt>
                <c:pt idx="221">
                  <c:v>301.48645421913585</c:v>
                </c:pt>
                <c:pt idx="222">
                  <c:v>304.36306841979592</c:v>
                </c:pt>
                <c:pt idx="223">
                  <c:v>301.67340595849947</c:v>
                </c:pt>
                <c:pt idx="224">
                  <c:v>273.89932946329657</c:v>
                </c:pt>
                <c:pt idx="225">
                  <c:v>234.29891140538697</c:v>
                </c:pt>
                <c:pt idx="226">
                  <c:v>219.33666579245062</c:v>
                </c:pt>
                <c:pt idx="227">
                  <c:v>225.94855695647581</c:v>
                </c:pt>
                <c:pt idx="228">
                  <c:v>203.78444182614584</c:v>
                </c:pt>
                <c:pt idx="229">
                  <c:v>180.55122579432955</c:v>
                </c:pt>
                <c:pt idx="230">
                  <c:v>191.87260976955923</c:v>
                </c:pt>
                <c:pt idx="231">
                  <c:v>224.03441540394644</c:v>
                </c:pt>
                <c:pt idx="232">
                  <c:v>232.0841439403132</c:v>
                </c:pt>
                <c:pt idx="233">
                  <c:v>225.87527939029312</c:v>
                </c:pt>
                <c:pt idx="234">
                  <c:v>250.46553958045465</c:v>
                </c:pt>
                <c:pt idx="235">
                  <c:v>256.3794149537905</c:v>
                </c:pt>
                <c:pt idx="236">
                  <c:v>266.57814903686187</c:v>
                </c:pt>
                <c:pt idx="237">
                  <c:v>254.35582677997547</c:v>
                </c:pt>
                <c:pt idx="238">
                  <c:v>264.26661760618776</c:v>
                </c:pt>
                <c:pt idx="239">
                  <c:v>279.83716096403839</c:v>
                </c:pt>
                <c:pt idx="240">
                  <c:v>263.46056437817793</c:v>
                </c:pt>
                <c:pt idx="241">
                  <c:v>262.9753353662116</c:v>
                </c:pt>
                <c:pt idx="242">
                  <c:v>289.04946627157318</c:v>
                </c:pt>
                <c:pt idx="243">
                  <c:v>288.2110018123671</c:v>
                </c:pt>
                <c:pt idx="244">
                  <c:v>280.16127327600032</c:v>
                </c:pt>
                <c:pt idx="245">
                  <c:v>280.217170906614</c:v>
                </c:pt>
                <c:pt idx="246">
                  <c:v>288.78735805407337</c:v>
                </c:pt>
                <c:pt idx="247">
                  <c:v>278.32416711356075</c:v>
                </c:pt>
                <c:pt idx="248">
                  <c:v>292.59450339965633</c:v>
                </c:pt>
                <c:pt idx="249">
                  <c:v>310.08482504589631</c:v>
                </c:pt>
                <c:pt idx="250">
                  <c:v>314.17709528040797</c:v>
                </c:pt>
                <c:pt idx="251">
                  <c:v>324.77885597748423</c:v>
                </c:pt>
                <c:pt idx="252">
                  <c:v>332.44904429926368</c:v>
                </c:pt>
                <c:pt idx="253">
                  <c:v>341.60122442428951</c:v>
                </c:pt>
                <c:pt idx="254">
                  <c:v>330.75003816539896</c:v>
                </c:pt>
                <c:pt idx="255">
                  <c:v>352.97521793421447</c:v>
                </c:pt>
                <c:pt idx="256">
                  <c:v>342.60503313539522</c:v>
                </c:pt>
                <c:pt idx="257">
                  <c:v>346.48263767923055</c:v>
                </c:pt>
                <c:pt idx="258">
                  <c:v>336.26746311656706</c:v>
                </c:pt>
                <c:pt idx="259">
                  <c:v>271.73059534108114</c:v>
                </c:pt>
                <c:pt idx="260">
                  <c:v>258.44527864655709</c:v>
                </c:pt>
                <c:pt idx="261">
                  <c:v>288.47592839779696</c:v>
                </c:pt>
                <c:pt idx="262">
                  <c:v>286.00985645895554</c:v>
                </c:pt>
                <c:pt idx="263">
                  <c:v>277.06200800886222</c:v>
                </c:pt>
                <c:pt idx="264">
                  <c:v>303.39308012385169</c:v>
                </c:pt>
                <c:pt idx="265">
                  <c:v>322.04926663717822</c:v>
                </c:pt>
                <c:pt idx="266">
                  <c:v>326.31204813146127</c:v>
                </c:pt>
                <c:pt idx="267">
                  <c:v>317.59201775571785</c:v>
                </c:pt>
                <c:pt idx="268">
                  <c:v>294.25546156646459</c:v>
                </c:pt>
                <c:pt idx="269">
                  <c:v>301.39062970951233</c:v>
                </c:pt>
                <c:pt idx="270">
                  <c:v>318.11200663882227</c:v>
                </c:pt>
                <c:pt idx="271">
                  <c:v>327.43751639154948</c:v>
                </c:pt>
                <c:pt idx="272">
                  <c:v>338.9627623137236</c:v>
                </c:pt>
                <c:pt idx="273">
                  <c:v>341.05211240590756</c:v>
                </c:pt>
                <c:pt idx="274">
                  <c:v>347.85706177314489</c:v>
                </c:pt>
                <c:pt idx="275">
                  <c:v>357.57526412413347</c:v>
                </c:pt>
                <c:pt idx="276">
                  <c:v>365.2628323814817</c:v>
                </c:pt>
                <c:pt idx="277">
                  <c:v>363.64931674149693</c:v>
                </c:pt>
                <c:pt idx="278">
                  <c:v>366.16752848704527</c:v>
                </c:pt>
                <c:pt idx="279">
                  <c:v>371.72910786911802</c:v>
                </c:pt>
                <c:pt idx="280">
                  <c:v>392.16838182622411</c:v>
                </c:pt>
                <c:pt idx="281">
                  <c:v>373.86683994410225</c:v>
                </c:pt>
                <c:pt idx="282">
                  <c:v>388.74547397511219</c:v>
                </c:pt>
                <c:pt idx="283">
                  <c:v>380.62763488043458</c:v>
                </c:pt>
                <c:pt idx="284">
                  <c:v>403.70302230816492</c:v>
                </c:pt>
                <c:pt idx="285">
                  <c:v>424.34850685215696</c:v>
                </c:pt>
                <c:pt idx="286">
                  <c:v>441.793264883527</c:v>
                </c:pt>
                <c:pt idx="287">
                  <c:v>448.69169012044614</c:v>
                </c:pt>
                <c:pt idx="288">
                  <c:v>437.15143493288753</c:v>
                </c:pt>
                <c:pt idx="289">
                  <c:v>455.26412779732806</c:v>
                </c:pt>
                <c:pt idx="290">
                  <c:v>448.86784544383426</c:v>
                </c:pt>
                <c:pt idx="291">
                  <c:v>451.09061298719587</c:v>
                </c:pt>
                <c:pt idx="292">
                  <c:v>467.06319944258922</c:v>
                </c:pt>
                <c:pt idx="293">
                  <c:v>461.88683369672015</c:v>
                </c:pt>
                <c:pt idx="294">
                  <c:v>441.8956876152302</c:v>
                </c:pt>
                <c:pt idx="295">
                  <c:v>444.84038668007992</c:v>
                </c:pt>
                <c:pt idx="296">
                  <c:v>445.03437884345141</c:v>
                </c:pt>
                <c:pt idx="297">
                  <c:v>438.10919376670955</c:v>
                </c:pt>
                <c:pt idx="298">
                  <c:v>468.82844088668986</c:v>
                </c:pt>
                <c:pt idx="299">
                  <c:v>460.59411845756972</c:v>
                </c:pt>
                <c:pt idx="300">
                  <c:v>502.34215669342814</c:v>
                </c:pt>
                <c:pt idx="301">
                  <c:v>535.56788889367294</c:v>
                </c:pt>
                <c:pt idx="302">
                  <c:v>562.08449257242614</c:v>
                </c:pt>
                <c:pt idx="303">
                  <c:v>538.04428202468421</c:v>
                </c:pt>
                <c:pt idx="304">
                  <c:v>536.13908545526419</c:v>
                </c:pt>
                <c:pt idx="305">
                  <c:v>514.11586124235225</c:v>
                </c:pt>
                <c:pt idx="306">
                  <c:v>531.21492328950501</c:v>
                </c:pt>
                <c:pt idx="307">
                  <c:v>481.91554890455512</c:v>
                </c:pt>
                <c:pt idx="308">
                  <c:v>453.77792497661136</c:v>
                </c:pt>
                <c:pt idx="309">
                  <c:v>509.66142701797094</c:v>
                </c:pt>
                <c:pt idx="310">
                  <c:v>534.65522211479345</c:v>
                </c:pt>
                <c:pt idx="311">
                  <c:v>504.6292366215597</c:v>
                </c:pt>
                <c:pt idx="312">
                  <c:v>460.24466652835787</c:v>
                </c:pt>
                <c:pt idx="313">
                  <c:v>410.86032873130375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[1]dat6!$H$4</c:f>
              <c:strCache>
                <c:ptCount val="1"/>
                <c:pt idx="0">
                  <c:v>FTSE 250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[1]dat6!$A$127:$A$440</c:f>
              <c:numCache>
                <c:formatCode>General</c:formatCode>
                <c:ptCount val="314"/>
                <c:pt idx="0">
                  <c:v>32875</c:v>
                </c:pt>
                <c:pt idx="1">
                  <c:v>32905</c:v>
                </c:pt>
                <c:pt idx="2">
                  <c:v>32933</c:v>
                </c:pt>
                <c:pt idx="3">
                  <c:v>32965</c:v>
                </c:pt>
                <c:pt idx="4">
                  <c:v>32994</c:v>
                </c:pt>
                <c:pt idx="5">
                  <c:v>33025</c:v>
                </c:pt>
                <c:pt idx="6">
                  <c:v>33056</c:v>
                </c:pt>
                <c:pt idx="7">
                  <c:v>33086</c:v>
                </c:pt>
                <c:pt idx="8">
                  <c:v>33120</c:v>
                </c:pt>
                <c:pt idx="9">
                  <c:v>33147</c:v>
                </c:pt>
                <c:pt idx="10">
                  <c:v>33178</c:v>
                </c:pt>
                <c:pt idx="11">
                  <c:v>33210</c:v>
                </c:pt>
                <c:pt idx="12">
                  <c:v>33240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33392</c:v>
                </c:pt>
                <c:pt idx="18">
                  <c:v>33420</c:v>
                </c:pt>
                <c:pt idx="19">
                  <c:v>33451</c:v>
                </c:pt>
                <c:pt idx="20">
                  <c:v>33484</c:v>
                </c:pt>
                <c:pt idx="21">
                  <c:v>33512</c:v>
                </c:pt>
                <c:pt idx="22">
                  <c:v>33543</c:v>
                </c:pt>
                <c:pt idx="23">
                  <c:v>33574</c:v>
                </c:pt>
                <c:pt idx="24">
                  <c:v>33605</c:v>
                </c:pt>
                <c:pt idx="25">
                  <c:v>33637</c:v>
                </c:pt>
                <c:pt idx="26">
                  <c:v>33665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33819</c:v>
                </c:pt>
                <c:pt idx="32">
                  <c:v>33848</c:v>
                </c:pt>
                <c:pt idx="33">
                  <c:v>33878</c:v>
                </c:pt>
                <c:pt idx="34">
                  <c:v>33910</c:v>
                </c:pt>
                <c:pt idx="35">
                  <c:v>33939</c:v>
                </c:pt>
                <c:pt idx="36">
                  <c:v>33973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34092</c:v>
                </c:pt>
                <c:pt idx="41">
                  <c:v>34121</c:v>
                </c:pt>
                <c:pt idx="42">
                  <c:v>34151</c:v>
                </c:pt>
                <c:pt idx="43">
                  <c:v>34183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34337</c:v>
                </c:pt>
                <c:pt idx="49">
                  <c:v>34366</c:v>
                </c:pt>
                <c:pt idx="50">
                  <c:v>34394</c:v>
                </c:pt>
                <c:pt idx="51">
                  <c:v>34428</c:v>
                </c:pt>
                <c:pt idx="52">
                  <c:v>34456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34610</c:v>
                </c:pt>
                <c:pt idx="58">
                  <c:v>34639</c:v>
                </c:pt>
                <c:pt idx="59">
                  <c:v>34669</c:v>
                </c:pt>
                <c:pt idx="60">
                  <c:v>34702</c:v>
                </c:pt>
                <c:pt idx="61">
                  <c:v>34731</c:v>
                </c:pt>
                <c:pt idx="62">
                  <c:v>34759</c:v>
                </c:pt>
                <c:pt idx="63">
                  <c:v>34792</c:v>
                </c:pt>
                <c:pt idx="64">
                  <c:v>34820</c:v>
                </c:pt>
                <c:pt idx="65">
                  <c:v>34851</c:v>
                </c:pt>
                <c:pt idx="66">
                  <c:v>34883</c:v>
                </c:pt>
                <c:pt idx="67">
                  <c:v>34912</c:v>
                </c:pt>
                <c:pt idx="68">
                  <c:v>34943</c:v>
                </c:pt>
                <c:pt idx="69">
                  <c:v>34974</c:v>
                </c:pt>
                <c:pt idx="70">
                  <c:v>35004</c:v>
                </c:pt>
                <c:pt idx="71">
                  <c:v>35034</c:v>
                </c:pt>
                <c:pt idx="72">
                  <c:v>35066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35219</c:v>
                </c:pt>
                <c:pt idx="78">
                  <c:v>35247</c:v>
                </c:pt>
                <c:pt idx="79">
                  <c:v>35278</c:v>
                </c:pt>
                <c:pt idx="80">
                  <c:v>35311</c:v>
                </c:pt>
                <c:pt idx="81">
                  <c:v>35339</c:v>
                </c:pt>
                <c:pt idx="82">
                  <c:v>35370</c:v>
                </c:pt>
                <c:pt idx="83">
                  <c:v>35401</c:v>
                </c:pt>
                <c:pt idx="84">
                  <c:v>35432</c:v>
                </c:pt>
                <c:pt idx="85">
                  <c:v>35464</c:v>
                </c:pt>
                <c:pt idx="86">
                  <c:v>35492</c:v>
                </c:pt>
                <c:pt idx="87">
                  <c:v>35521</c:v>
                </c:pt>
                <c:pt idx="88">
                  <c:v>35551</c:v>
                </c:pt>
                <c:pt idx="89">
                  <c:v>35583</c:v>
                </c:pt>
                <c:pt idx="90">
                  <c:v>35612</c:v>
                </c:pt>
                <c:pt idx="91">
                  <c:v>35643</c:v>
                </c:pt>
                <c:pt idx="92">
                  <c:v>35675</c:v>
                </c:pt>
                <c:pt idx="93">
                  <c:v>35704</c:v>
                </c:pt>
                <c:pt idx="94">
                  <c:v>35737</c:v>
                </c:pt>
                <c:pt idx="95">
                  <c:v>35765</c:v>
                </c:pt>
                <c:pt idx="96">
                  <c:v>35797</c:v>
                </c:pt>
                <c:pt idx="97">
                  <c:v>35828</c:v>
                </c:pt>
                <c:pt idx="98">
                  <c:v>35856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36010</c:v>
                </c:pt>
                <c:pt idx="104">
                  <c:v>36039</c:v>
                </c:pt>
                <c:pt idx="105">
                  <c:v>36069</c:v>
                </c:pt>
                <c:pt idx="106">
                  <c:v>36101</c:v>
                </c:pt>
                <c:pt idx="107">
                  <c:v>36130</c:v>
                </c:pt>
                <c:pt idx="108">
                  <c:v>36164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36283</c:v>
                </c:pt>
                <c:pt idx="113">
                  <c:v>36312</c:v>
                </c:pt>
                <c:pt idx="114">
                  <c:v>36342</c:v>
                </c:pt>
                <c:pt idx="115">
                  <c:v>36374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36528</c:v>
                </c:pt>
                <c:pt idx="121">
                  <c:v>36557</c:v>
                </c:pt>
                <c:pt idx="122">
                  <c:v>36586</c:v>
                </c:pt>
                <c:pt idx="123">
                  <c:v>36619</c:v>
                </c:pt>
                <c:pt idx="124">
                  <c:v>36647</c:v>
                </c:pt>
                <c:pt idx="125">
                  <c:v>36678</c:v>
                </c:pt>
                <c:pt idx="126">
                  <c:v>36710</c:v>
                </c:pt>
                <c:pt idx="127">
                  <c:v>36739</c:v>
                </c:pt>
                <c:pt idx="128">
                  <c:v>36770</c:v>
                </c:pt>
                <c:pt idx="129">
                  <c:v>36801</c:v>
                </c:pt>
                <c:pt idx="130">
                  <c:v>36831</c:v>
                </c:pt>
                <c:pt idx="131">
                  <c:v>36861</c:v>
                </c:pt>
                <c:pt idx="132">
                  <c:v>36893</c:v>
                </c:pt>
                <c:pt idx="133">
                  <c:v>36923</c:v>
                </c:pt>
                <c:pt idx="134">
                  <c:v>36951</c:v>
                </c:pt>
                <c:pt idx="135">
                  <c:v>36983</c:v>
                </c:pt>
                <c:pt idx="136">
                  <c:v>37012</c:v>
                </c:pt>
                <c:pt idx="137">
                  <c:v>37043</c:v>
                </c:pt>
                <c:pt idx="138">
                  <c:v>37074</c:v>
                </c:pt>
                <c:pt idx="139">
                  <c:v>37104</c:v>
                </c:pt>
                <c:pt idx="140">
                  <c:v>37138</c:v>
                </c:pt>
                <c:pt idx="141">
                  <c:v>37165</c:v>
                </c:pt>
                <c:pt idx="142">
                  <c:v>37196</c:v>
                </c:pt>
                <c:pt idx="143">
                  <c:v>37228</c:v>
                </c:pt>
                <c:pt idx="144">
                  <c:v>37258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37410</c:v>
                </c:pt>
                <c:pt idx="150">
                  <c:v>37438</c:v>
                </c:pt>
                <c:pt idx="151">
                  <c:v>37469</c:v>
                </c:pt>
                <c:pt idx="152">
                  <c:v>37502</c:v>
                </c:pt>
                <c:pt idx="153">
                  <c:v>37530</c:v>
                </c:pt>
                <c:pt idx="154">
                  <c:v>37561</c:v>
                </c:pt>
                <c:pt idx="155">
                  <c:v>37592</c:v>
                </c:pt>
                <c:pt idx="156">
                  <c:v>37623</c:v>
                </c:pt>
                <c:pt idx="157">
                  <c:v>37655</c:v>
                </c:pt>
                <c:pt idx="158">
                  <c:v>37683</c:v>
                </c:pt>
                <c:pt idx="159">
                  <c:v>37712</c:v>
                </c:pt>
                <c:pt idx="160">
                  <c:v>37742</c:v>
                </c:pt>
                <c:pt idx="161">
                  <c:v>37774</c:v>
                </c:pt>
                <c:pt idx="162">
                  <c:v>37803</c:v>
                </c:pt>
                <c:pt idx="163">
                  <c:v>37834</c:v>
                </c:pt>
                <c:pt idx="164">
                  <c:v>37866</c:v>
                </c:pt>
                <c:pt idx="165">
                  <c:v>37895</c:v>
                </c:pt>
                <c:pt idx="166">
                  <c:v>37928</c:v>
                </c:pt>
                <c:pt idx="167">
                  <c:v>37956</c:v>
                </c:pt>
                <c:pt idx="168">
                  <c:v>37988</c:v>
                </c:pt>
                <c:pt idx="169">
                  <c:v>38019</c:v>
                </c:pt>
                <c:pt idx="170">
                  <c:v>38047</c:v>
                </c:pt>
                <c:pt idx="171">
                  <c:v>38078</c:v>
                </c:pt>
                <c:pt idx="172">
                  <c:v>38110</c:v>
                </c:pt>
                <c:pt idx="173">
                  <c:v>38139</c:v>
                </c:pt>
                <c:pt idx="174">
                  <c:v>38169</c:v>
                </c:pt>
                <c:pt idx="175">
                  <c:v>38201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38355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38474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38628</c:v>
                </c:pt>
                <c:pt idx="190">
                  <c:v>38657</c:v>
                </c:pt>
                <c:pt idx="191">
                  <c:v>38687</c:v>
                </c:pt>
                <c:pt idx="192">
                  <c:v>38720</c:v>
                </c:pt>
                <c:pt idx="193">
                  <c:v>38749</c:v>
                </c:pt>
                <c:pt idx="194">
                  <c:v>38777</c:v>
                </c:pt>
                <c:pt idx="195">
                  <c:v>38810</c:v>
                </c:pt>
                <c:pt idx="196">
                  <c:v>38838</c:v>
                </c:pt>
                <c:pt idx="197">
                  <c:v>38869</c:v>
                </c:pt>
                <c:pt idx="198">
                  <c:v>38901</c:v>
                </c:pt>
                <c:pt idx="199">
                  <c:v>38930</c:v>
                </c:pt>
                <c:pt idx="200">
                  <c:v>38961</c:v>
                </c:pt>
                <c:pt idx="201">
                  <c:v>38992</c:v>
                </c:pt>
                <c:pt idx="202">
                  <c:v>39022</c:v>
                </c:pt>
                <c:pt idx="203">
                  <c:v>39052</c:v>
                </c:pt>
                <c:pt idx="204">
                  <c:v>39085</c:v>
                </c:pt>
                <c:pt idx="205">
                  <c:v>39114</c:v>
                </c:pt>
                <c:pt idx="206">
                  <c:v>39142</c:v>
                </c:pt>
                <c:pt idx="207">
                  <c:v>39174</c:v>
                </c:pt>
                <c:pt idx="208">
                  <c:v>39203</c:v>
                </c:pt>
                <c:pt idx="209">
                  <c:v>39234</c:v>
                </c:pt>
                <c:pt idx="210">
                  <c:v>39265</c:v>
                </c:pt>
                <c:pt idx="211">
                  <c:v>39295</c:v>
                </c:pt>
                <c:pt idx="212">
                  <c:v>39329</c:v>
                </c:pt>
                <c:pt idx="213">
                  <c:v>39356</c:v>
                </c:pt>
                <c:pt idx="214">
                  <c:v>39387</c:v>
                </c:pt>
                <c:pt idx="215">
                  <c:v>39419</c:v>
                </c:pt>
                <c:pt idx="216">
                  <c:v>39449</c:v>
                </c:pt>
                <c:pt idx="217">
                  <c:v>39479</c:v>
                </c:pt>
                <c:pt idx="218">
                  <c:v>39510</c:v>
                </c:pt>
                <c:pt idx="219">
                  <c:v>39539</c:v>
                </c:pt>
                <c:pt idx="220">
                  <c:v>39569</c:v>
                </c:pt>
                <c:pt idx="221">
                  <c:v>39601</c:v>
                </c:pt>
                <c:pt idx="222">
                  <c:v>39630</c:v>
                </c:pt>
                <c:pt idx="223">
                  <c:v>39661</c:v>
                </c:pt>
                <c:pt idx="224">
                  <c:v>39693</c:v>
                </c:pt>
                <c:pt idx="225">
                  <c:v>39722</c:v>
                </c:pt>
                <c:pt idx="226">
                  <c:v>39755</c:v>
                </c:pt>
                <c:pt idx="227">
                  <c:v>39783</c:v>
                </c:pt>
                <c:pt idx="228">
                  <c:v>39815</c:v>
                </c:pt>
                <c:pt idx="229">
                  <c:v>39846</c:v>
                </c:pt>
                <c:pt idx="230">
                  <c:v>39874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40028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40182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40301</c:v>
                </c:pt>
                <c:pt idx="245">
                  <c:v>40330</c:v>
                </c:pt>
                <c:pt idx="246">
                  <c:v>40360</c:v>
                </c:pt>
                <c:pt idx="247">
                  <c:v>40392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40546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40665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40819</c:v>
                </c:pt>
                <c:pt idx="262">
                  <c:v>40848</c:v>
                </c:pt>
                <c:pt idx="263">
                  <c:v>40878</c:v>
                </c:pt>
                <c:pt idx="264">
                  <c:v>40911</c:v>
                </c:pt>
                <c:pt idx="265">
                  <c:v>40940</c:v>
                </c:pt>
                <c:pt idx="266">
                  <c:v>40969</c:v>
                </c:pt>
                <c:pt idx="267">
                  <c:v>41001</c:v>
                </c:pt>
                <c:pt idx="268">
                  <c:v>41030</c:v>
                </c:pt>
                <c:pt idx="269">
                  <c:v>41061</c:v>
                </c:pt>
                <c:pt idx="270">
                  <c:v>41092</c:v>
                </c:pt>
                <c:pt idx="271">
                  <c:v>41122</c:v>
                </c:pt>
                <c:pt idx="272">
                  <c:v>41156</c:v>
                </c:pt>
                <c:pt idx="273">
                  <c:v>41183</c:v>
                </c:pt>
                <c:pt idx="274">
                  <c:v>41214</c:v>
                </c:pt>
                <c:pt idx="275">
                  <c:v>41246</c:v>
                </c:pt>
                <c:pt idx="276">
                  <c:v>41276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41428</c:v>
                </c:pt>
                <c:pt idx="282">
                  <c:v>41456</c:v>
                </c:pt>
                <c:pt idx="283">
                  <c:v>41487</c:v>
                </c:pt>
                <c:pt idx="284">
                  <c:v>41520</c:v>
                </c:pt>
                <c:pt idx="285">
                  <c:v>41548</c:v>
                </c:pt>
                <c:pt idx="286">
                  <c:v>41579</c:v>
                </c:pt>
                <c:pt idx="287">
                  <c:v>41610</c:v>
                </c:pt>
                <c:pt idx="288">
                  <c:v>41641</c:v>
                </c:pt>
                <c:pt idx="289">
                  <c:v>41673</c:v>
                </c:pt>
                <c:pt idx="290">
                  <c:v>41701</c:v>
                </c:pt>
                <c:pt idx="291">
                  <c:v>41730</c:v>
                </c:pt>
                <c:pt idx="292">
                  <c:v>41760</c:v>
                </c:pt>
                <c:pt idx="293">
                  <c:v>41792</c:v>
                </c:pt>
                <c:pt idx="294">
                  <c:v>41821</c:v>
                </c:pt>
                <c:pt idx="295">
                  <c:v>41852</c:v>
                </c:pt>
                <c:pt idx="296">
                  <c:v>41884</c:v>
                </c:pt>
                <c:pt idx="297">
                  <c:v>41913</c:v>
                </c:pt>
                <c:pt idx="298">
                  <c:v>41946</c:v>
                </c:pt>
                <c:pt idx="299">
                  <c:v>41974</c:v>
                </c:pt>
                <c:pt idx="300">
                  <c:v>42006</c:v>
                </c:pt>
                <c:pt idx="301">
                  <c:v>42037</c:v>
                </c:pt>
                <c:pt idx="302">
                  <c:v>42065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42219</c:v>
                </c:pt>
                <c:pt idx="308">
                  <c:v>42248</c:v>
                </c:pt>
                <c:pt idx="309">
                  <c:v>42278</c:v>
                </c:pt>
                <c:pt idx="310">
                  <c:v>42310</c:v>
                </c:pt>
                <c:pt idx="311">
                  <c:v>42339</c:v>
                </c:pt>
                <c:pt idx="312">
                  <c:v>42373</c:v>
                </c:pt>
                <c:pt idx="313">
                  <c:v>42401</c:v>
                </c:pt>
              </c:numCache>
            </c:numRef>
          </c:cat>
          <c:val>
            <c:numRef>
              <c:f>[1]dat6!$H$127:$H$440</c:f>
              <c:numCache>
                <c:formatCode>General</c:formatCode>
                <c:ptCount val="314"/>
                <c:pt idx="0">
                  <c:v>69.559912205647095</c:v>
                </c:pt>
                <c:pt idx="1">
                  <c:v>67.122502883077232</c:v>
                </c:pt>
                <c:pt idx="2">
                  <c:v>66.89929690115693</c:v>
                </c:pt>
                <c:pt idx="3">
                  <c:v>62.598861649492157</c:v>
                </c:pt>
                <c:pt idx="4">
                  <c:v>69.79204642684418</c:v>
                </c:pt>
                <c:pt idx="5">
                  <c:v>70.669989955730756</c:v>
                </c:pt>
                <c:pt idx="6">
                  <c:v>69.229567352404956</c:v>
                </c:pt>
                <c:pt idx="7">
                  <c:v>64.366653026301066</c:v>
                </c:pt>
                <c:pt idx="8">
                  <c:v>59.229939362374886</c:v>
                </c:pt>
                <c:pt idx="9">
                  <c:v>61.018563297496321</c:v>
                </c:pt>
                <c:pt idx="10">
                  <c:v>63.967858338603435</c:v>
                </c:pt>
                <c:pt idx="11">
                  <c:v>63.792269632826113</c:v>
                </c:pt>
                <c:pt idx="12">
                  <c:v>64.589859008221353</c:v>
                </c:pt>
                <c:pt idx="13">
                  <c:v>70.857482980543807</c:v>
                </c:pt>
                <c:pt idx="14">
                  <c:v>73.107399278300576</c:v>
                </c:pt>
                <c:pt idx="15">
                  <c:v>73.991294966705041</c:v>
                </c:pt>
                <c:pt idx="16">
                  <c:v>74.38711357464372</c:v>
                </c:pt>
                <c:pt idx="17">
                  <c:v>71.866374018823635</c:v>
                </c:pt>
                <c:pt idx="18">
                  <c:v>77.044752799374976</c:v>
                </c:pt>
                <c:pt idx="19">
                  <c:v>78.73814218221041</c:v>
                </c:pt>
                <c:pt idx="20">
                  <c:v>78.023883040065414</c:v>
                </c:pt>
                <c:pt idx="21">
                  <c:v>76.366206614337216</c:v>
                </c:pt>
                <c:pt idx="22">
                  <c:v>72.027082325806248</c:v>
                </c:pt>
                <c:pt idx="23">
                  <c:v>74.196644470071732</c:v>
                </c:pt>
                <c:pt idx="24">
                  <c:v>76.520962761801954</c:v>
                </c:pt>
                <c:pt idx="25">
                  <c:v>76.250139503738652</c:v>
                </c:pt>
                <c:pt idx="26">
                  <c:v>72.619322197834833</c:v>
                </c:pt>
                <c:pt idx="27">
                  <c:v>78.98813288196115</c:v>
                </c:pt>
                <c:pt idx="28">
                  <c:v>80.580335552992736</c:v>
                </c:pt>
                <c:pt idx="29">
                  <c:v>75.032922882333182</c:v>
                </c:pt>
                <c:pt idx="30">
                  <c:v>71.414009895465156</c:v>
                </c:pt>
                <c:pt idx="31">
                  <c:v>68.824820505189479</c:v>
                </c:pt>
                <c:pt idx="32">
                  <c:v>75.979316245675335</c:v>
                </c:pt>
                <c:pt idx="33">
                  <c:v>79.113128231836555</c:v>
                </c:pt>
                <c:pt idx="34">
                  <c:v>82.699304341356282</c:v>
                </c:pt>
                <c:pt idx="35">
                  <c:v>84.714110338157028</c:v>
                </c:pt>
                <c:pt idx="36">
                  <c:v>83.544510992894544</c:v>
                </c:pt>
                <c:pt idx="37">
                  <c:v>85.353967486328585</c:v>
                </c:pt>
                <c:pt idx="38">
                  <c:v>85.67240802053486</c:v>
                </c:pt>
                <c:pt idx="39">
                  <c:v>83.720099698671874</c:v>
                </c:pt>
                <c:pt idx="40">
                  <c:v>84.54149771213865</c:v>
                </c:pt>
                <c:pt idx="41">
                  <c:v>86.306313009188614</c:v>
                </c:pt>
                <c:pt idx="42">
                  <c:v>87.094974145307077</c:v>
                </c:pt>
                <c:pt idx="43">
                  <c:v>92.258472527063674</c:v>
                </c:pt>
                <c:pt idx="44">
                  <c:v>90.398422677727723</c:v>
                </c:pt>
                <c:pt idx="45">
                  <c:v>94.371489155909359</c:v>
                </c:pt>
                <c:pt idx="46">
                  <c:v>94.249469885792948</c:v>
                </c:pt>
                <c:pt idx="47">
                  <c:v>101.73431047952086</c:v>
                </c:pt>
                <c:pt idx="48">
                  <c:v>103.91875302258099</c:v>
                </c:pt>
                <c:pt idx="49">
                  <c:v>99.046910457200269</c:v>
                </c:pt>
                <c:pt idx="50">
                  <c:v>91.853725679848225</c:v>
                </c:pt>
                <c:pt idx="51">
                  <c:v>93.011420706074915</c:v>
                </c:pt>
                <c:pt idx="52">
                  <c:v>88.404449239239625</c:v>
                </c:pt>
                <c:pt idx="53">
                  <c:v>86.877720322904608</c:v>
                </c:pt>
                <c:pt idx="54">
                  <c:v>91.740634649008612</c:v>
                </c:pt>
                <c:pt idx="55">
                  <c:v>96.761281202336221</c:v>
                </c:pt>
                <c:pt idx="56">
                  <c:v>90.065101744726732</c:v>
                </c:pt>
                <c:pt idx="57">
                  <c:v>92.18109445333134</c:v>
                </c:pt>
                <c:pt idx="58">
                  <c:v>91.704921691901362</c:v>
                </c:pt>
                <c:pt idx="59">
                  <c:v>91.231725010230264</c:v>
                </c:pt>
                <c:pt idx="60">
                  <c:v>89.032402068375433</c:v>
                </c:pt>
                <c:pt idx="61">
                  <c:v>89.559168185707392</c:v>
                </c:pt>
                <c:pt idx="62">
                  <c:v>93.386406755701046</c:v>
                </c:pt>
                <c:pt idx="63">
                  <c:v>95.731557605743845</c:v>
                </c:pt>
                <c:pt idx="64">
                  <c:v>98.787991518172703</c:v>
                </c:pt>
                <c:pt idx="65">
                  <c:v>98.645139689743701</c:v>
                </c:pt>
                <c:pt idx="66">
                  <c:v>103.0705702912838</c:v>
                </c:pt>
                <c:pt idx="67">
                  <c:v>103.50210185632973</c:v>
                </c:pt>
                <c:pt idx="68">
                  <c:v>104.40683010304676</c:v>
                </c:pt>
                <c:pt idx="69">
                  <c:v>105.02883077266468</c:v>
                </c:pt>
                <c:pt idx="70">
                  <c:v>109.05249060674825</c:v>
                </c:pt>
                <c:pt idx="71">
                  <c:v>109.79651054648265</c:v>
                </c:pt>
                <c:pt idx="72">
                  <c:v>111.8797663777389</c:v>
                </c:pt>
                <c:pt idx="73">
                  <c:v>110.93634909415573</c:v>
                </c:pt>
                <c:pt idx="74">
                  <c:v>110.10602284141216</c:v>
                </c:pt>
                <c:pt idx="75">
                  <c:v>113.62374911647628</c:v>
                </c:pt>
                <c:pt idx="76">
                  <c:v>111.53751720546113</c:v>
                </c:pt>
                <c:pt idx="77">
                  <c:v>110.44231985417211</c:v>
                </c:pt>
                <c:pt idx="78">
                  <c:v>110.21018563297498</c:v>
                </c:pt>
                <c:pt idx="79">
                  <c:v>115.10286075666826</c:v>
                </c:pt>
                <c:pt idx="80">
                  <c:v>117.66526542911352</c:v>
                </c:pt>
                <c:pt idx="81">
                  <c:v>118.42118968788368</c:v>
                </c:pt>
                <c:pt idx="82">
                  <c:v>120.76931661768538</c:v>
                </c:pt>
                <c:pt idx="83">
                  <c:v>122.56984487184259</c:v>
                </c:pt>
                <c:pt idx="84">
                  <c:v>127.25121833265131</c:v>
                </c:pt>
                <c:pt idx="85">
                  <c:v>128.21844425430601</c:v>
                </c:pt>
                <c:pt idx="86">
                  <c:v>128.35534392321716</c:v>
                </c:pt>
                <c:pt idx="87">
                  <c:v>132.01889810646927</c:v>
                </c:pt>
                <c:pt idx="88">
                  <c:v>137.53357389978052</c:v>
                </c:pt>
                <c:pt idx="89">
                  <c:v>137.03656858003802</c:v>
                </c:pt>
                <c:pt idx="90">
                  <c:v>146.05111416985974</c:v>
                </c:pt>
                <c:pt idx="91">
                  <c:v>143.37264238681601</c:v>
                </c:pt>
                <c:pt idx="92">
                  <c:v>156.07157471820247</c:v>
                </c:pt>
                <c:pt idx="93">
                  <c:v>144.11071016703252</c:v>
                </c:pt>
                <c:pt idx="94">
                  <c:v>143.79822179234407</c:v>
                </c:pt>
                <c:pt idx="95">
                  <c:v>152.8365760202374</c:v>
                </c:pt>
                <c:pt idx="96">
                  <c:v>162.44931364160561</c:v>
                </c:pt>
                <c:pt idx="97">
                  <c:v>171.63944793720484</c:v>
                </c:pt>
                <c:pt idx="98">
                  <c:v>176.54700345969277</c:v>
                </c:pt>
                <c:pt idx="99">
                  <c:v>176.43093634909428</c:v>
                </c:pt>
                <c:pt idx="100">
                  <c:v>174.71671440794614</c:v>
                </c:pt>
                <c:pt idx="101">
                  <c:v>173.57985194003203</c:v>
                </c:pt>
                <c:pt idx="102">
                  <c:v>173.71377552918415</c:v>
                </c:pt>
                <c:pt idx="103">
                  <c:v>156.22633086566725</c:v>
                </c:pt>
                <c:pt idx="104">
                  <c:v>150.72058331163279</c:v>
                </c:pt>
                <c:pt idx="105">
                  <c:v>161.85112161005924</c:v>
                </c:pt>
                <c:pt idx="106">
                  <c:v>170.94304527361336</c:v>
                </c:pt>
                <c:pt idx="107">
                  <c:v>175.07086789925975</c:v>
                </c:pt>
                <c:pt idx="108">
                  <c:v>175.46966258695736</c:v>
                </c:pt>
                <c:pt idx="109">
                  <c:v>183.77590119415197</c:v>
                </c:pt>
                <c:pt idx="110">
                  <c:v>187.35314906439501</c:v>
                </c:pt>
                <c:pt idx="111">
                  <c:v>194.99869796510549</c:v>
                </c:pt>
                <c:pt idx="112">
                  <c:v>185.29667795096915</c:v>
                </c:pt>
                <c:pt idx="113">
                  <c:v>188.04359956846844</c:v>
                </c:pt>
                <c:pt idx="114">
                  <c:v>185.46631449722861</c:v>
                </c:pt>
                <c:pt idx="115">
                  <c:v>185.8978460622746</c:v>
                </c:pt>
                <c:pt idx="116">
                  <c:v>179.45165730441587</c:v>
                </c:pt>
                <c:pt idx="117">
                  <c:v>186.17462147985569</c:v>
                </c:pt>
                <c:pt idx="118">
                  <c:v>196.33793385662747</c:v>
                </c:pt>
                <c:pt idx="119">
                  <c:v>206.24827945388944</c:v>
                </c:pt>
                <c:pt idx="120">
                  <c:v>186.55555968899975</c:v>
                </c:pt>
                <c:pt idx="121">
                  <c:v>194.70983124307602</c:v>
                </c:pt>
                <c:pt idx="122">
                  <c:v>195.43269019751264</c:v>
                </c:pt>
                <c:pt idx="123">
                  <c:v>186.966638559957</c:v>
                </c:pt>
                <c:pt idx="124">
                  <c:v>187.96807739537263</c:v>
                </c:pt>
                <c:pt idx="125">
                  <c:v>199.23169882360583</c:v>
                </c:pt>
                <c:pt idx="126">
                  <c:v>204.60771706845938</c:v>
                </c:pt>
                <c:pt idx="127">
                  <c:v>213.01823382183281</c:v>
                </c:pt>
                <c:pt idx="128">
                  <c:v>201.52221097609817</c:v>
                </c:pt>
                <c:pt idx="129">
                  <c:v>200.08615130795235</c:v>
                </c:pt>
                <c:pt idx="130">
                  <c:v>193.76573821197891</c:v>
                </c:pt>
                <c:pt idx="131">
                  <c:v>197.61696170200426</c:v>
                </c:pt>
                <c:pt idx="132">
                  <c:v>203.30294911020081</c:v>
                </c:pt>
                <c:pt idx="133">
                  <c:v>200.69492229379725</c:v>
                </c:pt>
                <c:pt idx="134">
                  <c:v>183.94904197270984</c:v>
                </c:pt>
                <c:pt idx="135">
                  <c:v>193.44097986752226</c:v>
                </c:pt>
                <c:pt idx="136">
                  <c:v>198.32955877566803</c:v>
                </c:pt>
                <c:pt idx="137">
                  <c:v>190.11462139702311</c:v>
                </c:pt>
                <c:pt idx="138">
                  <c:v>183.57357786443464</c:v>
                </c:pt>
                <c:pt idx="139">
                  <c:v>184.60218050189596</c:v>
                </c:pt>
                <c:pt idx="140">
                  <c:v>154.48899319415239</c:v>
                </c:pt>
                <c:pt idx="141">
                  <c:v>161.91950033372405</c:v>
                </c:pt>
                <c:pt idx="142">
                  <c:v>176.5487168354112</c:v>
                </c:pt>
                <c:pt idx="143">
                  <c:v>179.25513697922446</c:v>
                </c:pt>
                <c:pt idx="144">
                  <c:v>176.5405676947974</c:v>
                </c:pt>
                <c:pt idx="145">
                  <c:v>176.08180126024902</c:v>
                </c:pt>
                <c:pt idx="146">
                  <c:v>186.38744593633956</c:v>
                </c:pt>
                <c:pt idx="147">
                  <c:v>184.82582913873838</c:v>
                </c:pt>
                <c:pt idx="148">
                  <c:v>182.57244084904173</c:v>
                </c:pt>
                <c:pt idx="149">
                  <c:v>165.89960097345477</c:v>
                </c:pt>
                <c:pt idx="150">
                  <c:v>144.37953153283595</c:v>
                </c:pt>
                <c:pt idx="151">
                  <c:v>146.64891628373724</c:v>
                </c:pt>
                <c:pt idx="152">
                  <c:v>129.39296012423739</c:v>
                </c:pt>
                <c:pt idx="153">
                  <c:v>133.33533326112698</c:v>
                </c:pt>
                <c:pt idx="154">
                  <c:v>137.57620640049583</c:v>
                </c:pt>
                <c:pt idx="155">
                  <c:v>130.36663151756201</c:v>
                </c:pt>
                <c:pt idx="156">
                  <c:v>121.22420120907005</c:v>
                </c:pt>
                <c:pt idx="157">
                  <c:v>121.86224873711967</c:v>
                </c:pt>
                <c:pt idx="158">
                  <c:v>119.51469260033153</c:v>
                </c:pt>
                <c:pt idx="159">
                  <c:v>132.47876803662135</c:v>
                </c:pt>
                <c:pt idx="160">
                  <c:v>145.34354468543322</c:v>
                </c:pt>
                <c:pt idx="161">
                  <c:v>149.80655736153074</c:v>
                </c:pt>
                <c:pt idx="162">
                  <c:v>160.73696948467082</c:v>
                </c:pt>
                <c:pt idx="163">
                  <c:v>168.8151823930194</c:v>
                </c:pt>
                <c:pt idx="164">
                  <c:v>164.72642654510619</c:v>
                </c:pt>
                <c:pt idx="165">
                  <c:v>172.7750610912272</c:v>
                </c:pt>
                <c:pt idx="166">
                  <c:v>172.41861164438399</c:v>
                </c:pt>
                <c:pt idx="167">
                  <c:v>175.12442814815179</c:v>
                </c:pt>
                <c:pt idx="168">
                  <c:v>181.81306167185483</c:v>
                </c:pt>
                <c:pt idx="169">
                  <c:v>189.23964515113096</c:v>
                </c:pt>
                <c:pt idx="170">
                  <c:v>188.92062138710622</c:v>
                </c:pt>
                <c:pt idx="171">
                  <c:v>187.45075787641471</c:v>
                </c:pt>
                <c:pt idx="172">
                  <c:v>182.70825985926987</c:v>
                </c:pt>
                <c:pt idx="173">
                  <c:v>189.4811011693144</c:v>
                </c:pt>
                <c:pt idx="174">
                  <c:v>181.80189433101395</c:v>
                </c:pt>
                <c:pt idx="175">
                  <c:v>183.72569515589018</c:v>
                </c:pt>
                <c:pt idx="176">
                  <c:v>189.21248134908541</c:v>
                </c:pt>
                <c:pt idx="177">
                  <c:v>190.80428014895946</c:v>
                </c:pt>
                <c:pt idx="178">
                  <c:v>198.51970538998745</c:v>
                </c:pt>
                <c:pt idx="179">
                  <c:v>209.36651336683155</c:v>
                </c:pt>
                <c:pt idx="180">
                  <c:v>216.29026468824071</c:v>
                </c:pt>
                <c:pt idx="181">
                  <c:v>218.94084812784911</c:v>
                </c:pt>
                <c:pt idx="182">
                  <c:v>215.21306902711999</c:v>
                </c:pt>
                <c:pt idx="183">
                  <c:v>203.09167509429025</c:v>
                </c:pt>
                <c:pt idx="184">
                  <c:v>214.7238187702759</c:v>
                </c:pt>
                <c:pt idx="185">
                  <c:v>222.40272378855366</c:v>
                </c:pt>
                <c:pt idx="186">
                  <c:v>229.53714548582789</c:v>
                </c:pt>
                <c:pt idx="187">
                  <c:v>233.88727747342469</c:v>
                </c:pt>
                <c:pt idx="188">
                  <c:v>239.98042009228294</c:v>
                </c:pt>
                <c:pt idx="189">
                  <c:v>232.73764500684888</c:v>
                </c:pt>
                <c:pt idx="190">
                  <c:v>251.35390400878956</c:v>
                </c:pt>
                <c:pt idx="191">
                  <c:v>265.43018622883665</c:v>
                </c:pt>
                <c:pt idx="192">
                  <c:v>276.84713222861626</c:v>
                </c:pt>
                <c:pt idx="193">
                  <c:v>285.16740479519376</c:v>
                </c:pt>
                <c:pt idx="194">
                  <c:v>297.3008715289327</c:v>
                </c:pt>
                <c:pt idx="195">
                  <c:v>298.15804039348376</c:v>
                </c:pt>
                <c:pt idx="196">
                  <c:v>280.63919899418664</c:v>
                </c:pt>
                <c:pt idx="197">
                  <c:v>284.39504735702951</c:v>
                </c:pt>
                <c:pt idx="198">
                  <c:v>282.36953318449355</c:v>
                </c:pt>
                <c:pt idx="199">
                  <c:v>289.78223294272408</c:v>
                </c:pt>
                <c:pt idx="200">
                  <c:v>301.72283668193904</c:v>
                </c:pt>
                <c:pt idx="201">
                  <c:v>313.05376397524083</c:v>
                </c:pt>
                <c:pt idx="202">
                  <c:v>322.16269226120971</c:v>
                </c:pt>
                <c:pt idx="203">
                  <c:v>337.36838500630972</c:v>
                </c:pt>
                <c:pt idx="204">
                  <c:v>335.02927983015809</c:v>
                </c:pt>
                <c:pt idx="205">
                  <c:v>334.50411299060909</c:v>
                </c:pt>
                <c:pt idx="206">
                  <c:v>352.80647916891127</c:v>
                </c:pt>
                <c:pt idx="207">
                  <c:v>360.05317791464074</c:v>
                </c:pt>
                <c:pt idx="208">
                  <c:v>365.53724772763144</c:v>
                </c:pt>
                <c:pt idx="209">
                  <c:v>347.92604940137915</c:v>
                </c:pt>
                <c:pt idx="210">
                  <c:v>342.18845076929603</c:v>
                </c:pt>
                <c:pt idx="211">
                  <c:v>341.33430010497227</c:v>
                </c:pt>
                <c:pt idx="212">
                  <c:v>333.13083188719099</c:v>
                </c:pt>
                <c:pt idx="213">
                  <c:v>352.10323851595217</c:v>
                </c:pt>
                <c:pt idx="214">
                  <c:v>324.42030603122447</c:v>
                </c:pt>
                <c:pt idx="215">
                  <c:v>321.6737438243884</c:v>
                </c:pt>
                <c:pt idx="216">
                  <c:v>298.25100096048425</c:v>
                </c:pt>
                <c:pt idx="217">
                  <c:v>303.86938068358955</c:v>
                </c:pt>
                <c:pt idx="218">
                  <c:v>302.21842515926045</c:v>
                </c:pt>
                <c:pt idx="219">
                  <c:v>305.5112816072367</c:v>
                </c:pt>
                <c:pt idx="220">
                  <c:v>303.30799544131304</c:v>
                </c:pt>
                <c:pt idx="221">
                  <c:v>276.03765092765644</c:v>
                </c:pt>
                <c:pt idx="222">
                  <c:v>267.31384499068992</c:v>
                </c:pt>
                <c:pt idx="223">
                  <c:v>283.162716204226</c:v>
                </c:pt>
                <c:pt idx="224">
                  <c:v>238.08197214931585</c:v>
                </c:pt>
                <c:pt idx="225">
                  <c:v>189.61993837976988</c:v>
                </c:pt>
                <c:pt idx="226">
                  <c:v>183.90859808966414</c:v>
                </c:pt>
                <c:pt idx="227">
                  <c:v>191.98318915774004</c:v>
                </c:pt>
                <c:pt idx="228">
                  <c:v>188.66045252751354</c:v>
                </c:pt>
                <c:pt idx="229">
                  <c:v>182.5751572292462</c:v>
                </c:pt>
                <c:pt idx="230">
                  <c:v>192.37676246737888</c:v>
                </c:pt>
                <c:pt idx="231">
                  <c:v>227.23878601274458</c:v>
                </c:pt>
                <c:pt idx="232">
                  <c:v>228.53812121059403</c:v>
                </c:pt>
                <c:pt idx="233">
                  <c:v>223.7862667727446</c:v>
                </c:pt>
                <c:pt idx="234">
                  <c:v>241.45481090331538</c:v>
                </c:pt>
                <c:pt idx="235">
                  <c:v>266.13010686154576</c:v>
                </c:pt>
                <c:pt idx="236">
                  <c:v>275.93322119979206</c:v>
                </c:pt>
                <c:pt idx="237">
                  <c:v>268.19033033669569</c:v>
                </c:pt>
                <c:pt idx="238">
                  <c:v>269.17637635095224</c:v>
                </c:pt>
                <c:pt idx="239">
                  <c:v>280.90057513387029</c:v>
                </c:pt>
                <c:pt idx="240">
                  <c:v>278.80020959569725</c:v>
                </c:pt>
                <c:pt idx="241">
                  <c:v>282.03240021910494</c:v>
                </c:pt>
                <c:pt idx="242">
                  <c:v>306.80910770497235</c:v>
                </c:pt>
                <c:pt idx="243">
                  <c:v>312.86663556114866</c:v>
                </c:pt>
                <c:pt idx="244">
                  <c:v>290.868181384504</c:v>
                </c:pt>
                <c:pt idx="245">
                  <c:v>282.68825512849565</c:v>
                </c:pt>
                <c:pt idx="246">
                  <c:v>300.27228965270217</c:v>
                </c:pt>
                <c:pt idx="247">
                  <c:v>296.542397811814</c:v>
                </c:pt>
                <c:pt idx="248">
                  <c:v>317.87081153799971</c:v>
                </c:pt>
                <c:pt idx="249">
                  <c:v>327.27854164647061</c:v>
                </c:pt>
                <c:pt idx="250">
                  <c:v>320.16464371074221</c:v>
                </c:pt>
                <c:pt idx="251">
                  <c:v>348.86772787229444</c:v>
                </c:pt>
                <c:pt idx="252">
                  <c:v>346.23283907386821</c:v>
                </c:pt>
                <c:pt idx="253">
                  <c:v>350.75410301435232</c:v>
                </c:pt>
                <c:pt idx="254">
                  <c:v>349.86977034775572</c:v>
                </c:pt>
                <c:pt idx="255">
                  <c:v>362.60355710670302</c:v>
                </c:pt>
                <c:pt idx="256">
                  <c:v>364.01909301330335</c:v>
                </c:pt>
                <c:pt idx="257">
                  <c:v>360.1920151250963</c:v>
                </c:pt>
                <c:pt idx="258">
                  <c:v>348.66550845706593</c:v>
                </c:pt>
                <c:pt idx="259">
                  <c:v>317.69273772458939</c:v>
                </c:pt>
                <c:pt idx="260">
                  <c:v>296.36854947872195</c:v>
                </c:pt>
                <c:pt idx="261">
                  <c:v>316.29832921958018</c:v>
                </c:pt>
                <c:pt idx="262">
                  <c:v>311.33640804591124</c:v>
                </c:pt>
                <c:pt idx="263">
                  <c:v>304.92575076314182</c:v>
                </c:pt>
                <c:pt idx="264">
                  <c:v>325.03903707781956</c:v>
                </c:pt>
                <c:pt idx="265">
                  <c:v>345.56883502386381</c:v>
                </c:pt>
                <c:pt idx="266">
                  <c:v>348.26710602706328</c:v>
                </c:pt>
                <c:pt idx="267">
                  <c:v>344.6060291513574</c:v>
                </c:pt>
                <c:pt idx="268">
                  <c:v>318.66761639800501</c:v>
                </c:pt>
                <c:pt idx="269">
                  <c:v>329.952667047852</c:v>
                </c:pt>
                <c:pt idx="270">
                  <c:v>336.12790471289259</c:v>
                </c:pt>
                <c:pt idx="271">
                  <c:v>344.38268233453783</c:v>
                </c:pt>
                <c:pt idx="272">
                  <c:v>354.15863287073847</c:v>
                </c:pt>
                <c:pt idx="273">
                  <c:v>360.22219712736921</c:v>
                </c:pt>
                <c:pt idx="274">
                  <c:v>363.21625175284339</c:v>
                </c:pt>
                <c:pt idx="275">
                  <c:v>373.50227812745658</c:v>
                </c:pt>
                <c:pt idx="276">
                  <c:v>393.28658061735939</c:v>
                </c:pt>
                <c:pt idx="277">
                  <c:v>413.61415914817479</c:v>
                </c:pt>
                <c:pt idx="278">
                  <c:v>420.22401764594565</c:v>
                </c:pt>
                <c:pt idx="279">
                  <c:v>421.03591350708723</c:v>
                </c:pt>
                <c:pt idx="280">
                  <c:v>433.13889641853063</c:v>
                </c:pt>
                <c:pt idx="281">
                  <c:v>416.45730376228443</c:v>
                </c:pt>
                <c:pt idx="282">
                  <c:v>484.94026691955321</c:v>
                </c:pt>
                <c:pt idx="283">
                  <c:v>441.41781964199407</c:v>
                </c:pt>
                <c:pt idx="284">
                  <c:v>449.95932628523207</c:v>
                </c:pt>
                <c:pt idx="285">
                  <c:v>467.21739518489107</c:v>
                </c:pt>
                <c:pt idx="286">
                  <c:v>466.81295635443388</c:v>
                </c:pt>
                <c:pt idx="287">
                  <c:v>523.7905402452634</c:v>
                </c:pt>
                <c:pt idx="288">
                  <c:v>473.08477642674785</c:v>
                </c:pt>
                <c:pt idx="289">
                  <c:v>504.82417001695666</c:v>
                </c:pt>
                <c:pt idx="290">
                  <c:v>491.17285038891237</c:v>
                </c:pt>
                <c:pt idx="291">
                  <c:v>477.39476635132172</c:v>
                </c:pt>
                <c:pt idx="292">
                  <c:v>483.21989278999638</c:v>
                </c:pt>
                <c:pt idx="293">
                  <c:v>474.56973093857579</c:v>
                </c:pt>
                <c:pt idx="294">
                  <c:v>467.68823442034881</c:v>
                </c:pt>
                <c:pt idx="295">
                  <c:v>479.46223350701706</c:v>
                </c:pt>
                <c:pt idx="296">
                  <c:v>464.19014035691669</c:v>
                </c:pt>
                <c:pt idx="297">
                  <c:v>467.86329003353177</c:v>
                </c:pt>
                <c:pt idx="298">
                  <c:v>478.43906362996495</c:v>
                </c:pt>
                <c:pt idx="299">
                  <c:v>485.48957936092029</c:v>
                </c:pt>
                <c:pt idx="300">
                  <c:v>492.14169266187321</c:v>
                </c:pt>
                <c:pt idx="301">
                  <c:v>521.3578708620654</c:v>
                </c:pt>
                <c:pt idx="302">
                  <c:v>515.82852804566528</c:v>
                </c:pt>
                <c:pt idx="303">
                  <c:v>527.41841691846889</c:v>
                </c:pt>
                <c:pt idx="304">
                  <c:v>547.93614206360382</c:v>
                </c:pt>
                <c:pt idx="305">
                  <c:v>529.13577284779842</c:v>
                </c:pt>
                <c:pt idx="306">
                  <c:v>533.53932697941821</c:v>
                </c:pt>
                <c:pt idx="307">
                  <c:v>516.30540368157756</c:v>
                </c:pt>
                <c:pt idx="308">
                  <c:v>503.52634391922078</c:v>
                </c:pt>
                <c:pt idx="309">
                  <c:v>516.63136930612541</c:v>
                </c:pt>
                <c:pt idx="310">
                  <c:v>525.79160699595809</c:v>
                </c:pt>
                <c:pt idx="311">
                  <c:v>526.0662632166418</c:v>
                </c:pt>
                <c:pt idx="312">
                  <c:v>497.6317988753184</c:v>
                </c:pt>
                <c:pt idx="313">
                  <c:v>454.15236095099834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[1]dat6!$K$4</c:f>
              <c:strCache>
                <c:ptCount val="1"/>
                <c:pt idx="0">
                  <c:v>S&amp;P 500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circle"/>
            <c:size val="3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[1]dat6!$A$127:$A$440</c:f>
              <c:numCache>
                <c:formatCode>General</c:formatCode>
                <c:ptCount val="314"/>
                <c:pt idx="0">
                  <c:v>32875</c:v>
                </c:pt>
                <c:pt idx="1">
                  <c:v>32905</c:v>
                </c:pt>
                <c:pt idx="2">
                  <c:v>32933</c:v>
                </c:pt>
                <c:pt idx="3">
                  <c:v>32965</c:v>
                </c:pt>
                <c:pt idx="4">
                  <c:v>32994</c:v>
                </c:pt>
                <c:pt idx="5">
                  <c:v>33025</c:v>
                </c:pt>
                <c:pt idx="6">
                  <c:v>33056</c:v>
                </c:pt>
                <c:pt idx="7">
                  <c:v>33086</c:v>
                </c:pt>
                <c:pt idx="8">
                  <c:v>33120</c:v>
                </c:pt>
                <c:pt idx="9">
                  <c:v>33147</c:v>
                </c:pt>
                <c:pt idx="10">
                  <c:v>33178</c:v>
                </c:pt>
                <c:pt idx="11">
                  <c:v>33210</c:v>
                </c:pt>
                <c:pt idx="12">
                  <c:v>33240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33392</c:v>
                </c:pt>
                <c:pt idx="18">
                  <c:v>33420</c:v>
                </c:pt>
                <c:pt idx="19">
                  <c:v>33451</c:v>
                </c:pt>
                <c:pt idx="20">
                  <c:v>33484</c:v>
                </c:pt>
                <c:pt idx="21">
                  <c:v>33512</c:v>
                </c:pt>
                <c:pt idx="22">
                  <c:v>33543</c:v>
                </c:pt>
                <c:pt idx="23">
                  <c:v>33574</c:v>
                </c:pt>
                <c:pt idx="24">
                  <c:v>33605</c:v>
                </c:pt>
                <c:pt idx="25">
                  <c:v>33637</c:v>
                </c:pt>
                <c:pt idx="26">
                  <c:v>33665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33819</c:v>
                </c:pt>
                <c:pt idx="32">
                  <c:v>33848</c:v>
                </c:pt>
                <c:pt idx="33">
                  <c:v>33878</c:v>
                </c:pt>
                <c:pt idx="34">
                  <c:v>33910</c:v>
                </c:pt>
                <c:pt idx="35">
                  <c:v>33939</c:v>
                </c:pt>
                <c:pt idx="36">
                  <c:v>33973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34092</c:v>
                </c:pt>
                <c:pt idx="41">
                  <c:v>34121</c:v>
                </c:pt>
                <c:pt idx="42">
                  <c:v>34151</c:v>
                </c:pt>
                <c:pt idx="43">
                  <c:v>34183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34337</c:v>
                </c:pt>
                <c:pt idx="49">
                  <c:v>34366</c:v>
                </c:pt>
                <c:pt idx="50">
                  <c:v>34394</c:v>
                </c:pt>
                <c:pt idx="51">
                  <c:v>34428</c:v>
                </c:pt>
                <c:pt idx="52">
                  <c:v>34456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34610</c:v>
                </c:pt>
                <c:pt idx="58">
                  <c:v>34639</c:v>
                </c:pt>
                <c:pt idx="59">
                  <c:v>34669</c:v>
                </c:pt>
                <c:pt idx="60">
                  <c:v>34702</c:v>
                </c:pt>
                <c:pt idx="61">
                  <c:v>34731</c:v>
                </c:pt>
                <c:pt idx="62">
                  <c:v>34759</c:v>
                </c:pt>
                <c:pt idx="63">
                  <c:v>34792</c:v>
                </c:pt>
                <c:pt idx="64">
                  <c:v>34820</c:v>
                </c:pt>
                <c:pt idx="65">
                  <c:v>34851</c:v>
                </c:pt>
                <c:pt idx="66">
                  <c:v>34883</c:v>
                </c:pt>
                <c:pt idx="67">
                  <c:v>34912</c:v>
                </c:pt>
                <c:pt idx="68">
                  <c:v>34943</c:v>
                </c:pt>
                <c:pt idx="69">
                  <c:v>34974</c:v>
                </c:pt>
                <c:pt idx="70">
                  <c:v>35004</c:v>
                </c:pt>
                <c:pt idx="71">
                  <c:v>35034</c:v>
                </c:pt>
                <c:pt idx="72">
                  <c:v>35066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35219</c:v>
                </c:pt>
                <c:pt idx="78">
                  <c:v>35247</c:v>
                </c:pt>
                <c:pt idx="79">
                  <c:v>35278</c:v>
                </c:pt>
                <c:pt idx="80">
                  <c:v>35311</c:v>
                </c:pt>
                <c:pt idx="81">
                  <c:v>35339</c:v>
                </c:pt>
                <c:pt idx="82">
                  <c:v>35370</c:v>
                </c:pt>
                <c:pt idx="83">
                  <c:v>35401</c:v>
                </c:pt>
                <c:pt idx="84">
                  <c:v>35432</c:v>
                </c:pt>
                <c:pt idx="85">
                  <c:v>35464</c:v>
                </c:pt>
                <c:pt idx="86">
                  <c:v>35492</c:v>
                </c:pt>
                <c:pt idx="87">
                  <c:v>35521</c:v>
                </c:pt>
                <c:pt idx="88">
                  <c:v>35551</c:v>
                </c:pt>
                <c:pt idx="89">
                  <c:v>35583</c:v>
                </c:pt>
                <c:pt idx="90">
                  <c:v>35612</c:v>
                </c:pt>
                <c:pt idx="91">
                  <c:v>35643</c:v>
                </c:pt>
                <c:pt idx="92">
                  <c:v>35675</c:v>
                </c:pt>
                <c:pt idx="93">
                  <c:v>35704</c:v>
                </c:pt>
                <c:pt idx="94">
                  <c:v>35737</c:v>
                </c:pt>
                <c:pt idx="95">
                  <c:v>35765</c:v>
                </c:pt>
                <c:pt idx="96">
                  <c:v>35797</c:v>
                </c:pt>
                <c:pt idx="97">
                  <c:v>35828</c:v>
                </c:pt>
                <c:pt idx="98">
                  <c:v>35856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36010</c:v>
                </c:pt>
                <c:pt idx="104">
                  <c:v>36039</c:v>
                </c:pt>
                <c:pt idx="105">
                  <c:v>36069</c:v>
                </c:pt>
                <c:pt idx="106">
                  <c:v>36101</c:v>
                </c:pt>
                <c:pt idx="107">
                  <c:v>36130</c:v>
                </c:pt>
                <c:pt idx="108">
                  <c:v>36164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36283</c:v>
                </c:pt>
                <c:pt idx="113">
                  <c:v>36312</c:v>
                </c:pt>
                <c:pt idx="114">
                  <c:v>36342</c:v>
                </c:pt>
                <c:pt idx="115">
                  <c:v>36374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36528</c:v>
                </c:pt>
                <c:pt idx="121">
                  <c:v>36557</c:v>
                </c:pt>
                <c:pt idx="122">
                  <c:v>36586</c:v>
                </c:pt>
                <c:pt idx="123">
                  <c:v>36619</c:v>
                </c:pt>
                <c:pt idx="124">
                  <c:v>36647</c:v>
                </c:pt>
                <c:pt idx="125">
                  <c:v>36678</c:v>
                </c:pt>
                <c:pt idx="126">
                  <c:v>36710</c:v>
                </c:pt>
                <c:pt idx="127">
                  <c:v>36739</c:v>
                </c:pt>
                <c:pt idx="128">
                  <c:v>36770</c:v>
                </c:pt>
                <c:pt idx="129">
                  <c:v>36801</c:v>
                </c:pt>
                <c:pt idx="130">
                  <c:v>36831</c:v>
                </c:pt>
                <c:pt idx="131">
                  <c:v>36861</c:v>
                </c:pt>
                <c:pt idx="132">
                  <c:v>36893</c:v>
                </c:pt>
                <c:pt idx="133">
                  <c:v>36923</c:v>
                </c:pt>
                <c:pt idx="134">
                  <c:v>36951</c:v>
                </c:pt>
                <c:pt idx="135">
                  <c:v>36983</c:v>
                </c:pt>
                <c:pt idx="136">
                  <c:v>37012</c:v>
                </c:pt>
                <c:pt idx="137">
                  <c:v>37043</c:v>
                </c:pt>
                <c:pt idx="138">
                  <c:v>37074</c:v>
                </c:pt>
                <c:pt idx="139">
                  <c:v>37104</c:v>
                </c:pt>
                <c:pt idx="140">
                  <c:v>37138</c:v>
                </c:pt>
                <c:pt idx="141">
                  <c:v>37165</c:v>
                </c:pt>
                <c:pt idx="142">
                  <c:v>37196</c:v>
                </c:pt>
                <c:pt idx="143">
                  <c:v>37228</c:v>
                </c:pt>
                <c:pt idx="144">
                  <c:v>37258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37410</c:v>
                </c:pt>
                <c:pt idx="150">
                  <c:v>37438</c:v>
                </c:pt>
                <c:pt idx="151">
                  <c:v>37469</c:v>
                </c:pt>
                <c:pt idx="152">
                  <c:v>37502</c:v>
                </c:pt>
                <c:pt idx="153">
                  <c:v>37530</c:v>
                </c:pt>
                <c:pt idx="154">
                  <c:v>37561</c:v>
                </c:pt>
                <c:pt idx="155">
                  <c:v>37592</c:v>
                </c:pt>
                <c:pt idx="156">
                  <c:v>37623</c:v>
                </c:pt>
                <c:pt idx="157">
                  <c:v>37655</c:v>
                </c:pt>
                <c:pt idx="158">
                  <c:v>37683</c:v>
                </c:pt>
                <c:pt idx="159">
                  <c:v>37712</c:v>
                </c:pt>
                <c:pt idx="160">
                  <c:v>37742</c:v>
                </c:pt>
                <c:pt idx="161">
                  <c:v>37774</c:v>
                </c:pt>
                <c:pt idx="162">
                  <c:v>37803</c:v>
                </c:pt>
                <c:pt idx="163">
                  <c:v>37834</c:v>
                </c:pt>
                <c:pt idx="164">
                  <c:v>37866</c:v>
                </c:pt>
                <c:pt idx="165">
                  <c:v>37895</c:v>
                </c:pt>
                <c:pt idx="166">
                  <c:v>37928</c:v>
                </c:pt>
                <c:pt idx="167">
                  <c:v>37956</c:v>
                </c:pt>
                <c:pt idx="168">
                  <c:v>37988</c:v>
                </c:pt>
                <c:pt idx="169">
                  <c:v>38019</c:v>
                </c:pt>
                <c:pt idx="170">
                  <c:v>38047</c:v>
                </c:pt>
                <c:pt idx="171">
                  <c:v>38078</c:v>
                </c:pt>
                <c:pt idx="172">
                  <c:v>38110</c:v>
                </c:pt>
                <c:pt idx="173">
                  <c:v>38139</c:v>
                </c:pt>
                <c:pt idx="174">
                  <c:v>38169</c:v>
                </c:pt>
                <c:pt idx="175">
                  <c:v>38201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38355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38474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38628</c:v>
                </c:pt>
                <c:pt idx="190">
                  <c:v>38657</c:v>
                </c:pt>
                <c:pt idx="191">
                  <c:v>38687</c:v>
                </c:pt>
                <c:pt idx="192">
                  <c:v>38720</c:v>
                </c:pt>
                <c:pt idx="193">
                  <c:v>38749</c:v>
                </c:pt>
                <c:pt idx="194">
                  <c:v>38777</c:v>
                </c:pt>
                <c:pt idx="195">
                  <c:v>38810</c:v>
                </c:pt>
                <c:pt idx="196">
                  <c:v>38838</c:v>
                </c:pt>
                <c:pt idx="197">
                  <c:v>38869</c:v>
                </c:pt>
                <c:pt idx="198">
                  <c:v>38901</c:v>
                </c:pt>
                <c:pt idx="199">
                  <c:v>38930</c:v>
                </c:pt>
                <c:pt idx="200">
                  <c:v>38961</c:v>
                </c:pt>
                <c:pt idx="201">
                  <c:v>38992</c:v>
                </c:pt>
                <c:pt idx="202">
                  <c:v>39022</c:v>
                </c:pt>
                <c:pt idx="203">
                  <c:v>39052</c:v>
                </c:pt>
                <c:pt idx="204">
                  <c:v>39085</c:v>
                </c:pt>
                <c:pt idx="205">
                  <c:v>39114</c:v>
                </c:pt>
                <c:pt idx="206">
                  <c:v>39142</c:v>
                </c:pt>
                <c:pt idx="207">
                  <c:v>39174</c:v>
                </c:pt>
                <c:pt idx="208">
                  <c:v>39203</c:v>
                </c:pt>
                <c:pt idx="209">
                  <c:v>39234</c:v>
                </c:pt>
                <c:pt idx="210">
                  <c:v>39265</c:v>
                </c:pt>
                <c:pt idx="211">
                  <c:v>39295</c:v>
                </c:pt>
                <c:pt idx="212">
                  <c:v>39329</c:v>
                </c:pt>
                <c:pt idx="213">
                  <c:v>39356</c:v>
                </c:pt>
                <c:pt idx="214">
                  <c:v>39387</c:v>
                </c:pt>
                <c:pt idx="215">
                  <c:v>39419</c:v>
                </c:pt>
                <c:pt idx="216">
                  <c:v>39449</c:v>
                </c:pt>
                <c:pt idx="217">
                  <c:v>39479</c:v>
                </c:pt>
                <c:pt idx="218">
                  <c:v>39510</c:v>
                </c:pt>
                <c:pt idx="219">
                  <c:v>39539</c:v>
                </c:pt>
                <c:pt idx="220">
                  <c:v>39569</c:v>
                </c:pt>
                <c:pt idx="221">
                  <c:v>39601</c:v>
                </c:pt>
                <c:pt idx="222">
                  <c:v>39630</c:v>
                </c:pt>
                <c:pt idx="223">
                  <c:v>39661</c:v>
                </c:pt>
                <c:pt idx="224">
                  <c:v>39693</c:v>
                </c:pt>
                <c:pt idx="225">
                  <c:v>39722</c:v>
                </c:pt>
                <c:pt idx="226">
                  <c:v>39755</c:v>
                </c:pt>
                <c:pt idx="227">
                  <c:v>39783</c:v>
                </c:pt>
                <c:pt idx="228">
                  <c:v>39815</c:v>
                </c:pt>
                <c:pt idx="229">
                  <c:v>39846</c:v>
                </c:pt>
                <c:pt idx="230">
                  <c:v>39874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40028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40182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40301</c:v>
                </c:pt>
                <c:pt idx="245">
                  <c:v>40330</c:v>
                </c:pt>
                <c:pt idx="246">
                  <c:v>40360</c:v>
                </c:pt>
                <c:pt idx="247">
                  <c:v>40392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40546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40665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40819</c:v>
                </c:pt>
                <c:pt idx="262">
                  <c:v>40848</c:v>
                </c:pt>
                <c:pt idx="263">
                  <c:v>40878</c:v>
                </c:pt>
                <c:pt idx="264">
                  <c:v>40911</c:v>
                </c:pt>
                <c:pt idx="265">
                  <c:v>40940</c:v>
                </c:pt>
                <c:pt idx="266">
                  <c:v>40969</c:v>
                </c:pt>
                <c:pt idx="267">
                  <c:v>41001</c:v>
                </c:pt>
                <c:pt idx="268">
                  <c:v>41030</c:v>
                </c:pt>
                <c:pt idx="269">
                  <c:v>41061</c:v>
                </c:pt>
                <c:pt idx="270">
                  <c:v>41092</c:v>
                </c:pt>
                <c:pt idx="271">
                  <c:v>41122</c:v>
                </c:pt>
                <c:pt idx="272">
                  <c:v>41156</c:v>
                </c:pt>
                <c:pt idx="273">
                  <c:v>41183</c:v>
                </c:pt>
                <c:pt idx="274">
                  <c:v>41214</c:v>
                </c:pt>
                <c:pt idx="275">
                  <c:v>41246</c:v>
                </c:pt>
                <c:pt idx="276">
                  <c:v>41276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41428</c:v>
                </c:pt>
                <c:pt idx="282">
                  <c:v>41456</c:v>
                </c:pt>
                <c:pt idx="283">
                  <c:v>41487</c:v>
                </c:pt>
                <c:pt idx="284">
                  <c:v>41520</c:v>
                </c:pt>
                <c:pt idx="285">
                  <c:v>41548</c:v>
                </c:pt>
                <c:pt idx="286">
                  <c:v>41579</c:v>
                </c:pt>
                <c:pt idx="287">
                  <c:v>41610</c:v>
                </c:pt>
                <c:pt idx="288">
                  <c:v>41641</c:v>
                </c:pt>
                <c:pt idx="289">
                  <c:v>41673</c:v>
                </c:pt>
                <c:pt idx="290">
                  <c:v>41701</c:v>
                </c:pt>
                <c:pt idx="291">
                  <c:v>41730</c:v>
                </c:pt>
                <c:pt idx="292">
                  <c:v>41760</c:v>
                </c:pt>
                <c:pt idx="293">
                  <c:v>41792</c:v>
                </c:pt>
                <c:pt idx="294">
                  <c:v>41821</c:v>
                </c:pt>
                <c:pt idx="295">
                  <c:v>41852</c:v>
                </c:pt>
                <c:pt idx="296">
                  <c:v>41884</c:v>
                </c:pt>
                <c:pt idx="297">
                  <c:v>41913</c:v>
                </c:pt>
                <c:pt idx="298">
                  <c:v>41946</c:v>
                </c:pt>
                <c:pt idx="299">
                  <c:v>41974</c:v>
                </c:pt>
                <c:pt idx="300">
                  <c:v>42006</c:v>
                </c:pt>
                <c:pt idx="301">
                  <c:v>42037</c:v>
                </c:pt>
                <c:pt idx="302">
                  <c:v>42065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42219</c:v>
                </c:pt>
                <c:pt idx="308">
                  <c:v>42248</c:v>
                </c:pt>
                <c:pt idx="309">
                  <c:v>42278</c:v>
                </c:pt>
                <c:pt idx="310">
                  <c:v>42310</c:v>
                </c:pt>
                <c:pt idx="311">
                  <c:v>42339</c:v>
                </c:pt>
                <c:pt idx="312">
                  <c:v>42373</c:v>
                </c:pt>
                <c:pt idx="313">
                  <c:v>42401</c:v>
                </c:pt>
              </c:numCache>
            </c:numRef>
          </c:cat>
          <c:val>
            <c:numRef>
              <c:f>[1]dat6!$K$127:$K$440</c:f>
              <c:numCache>
                <c:formatCode>General</c:formatCode>
                <c:ptCount val="314"/>
                <c:pt idx="0">
                  <c:v>60.174353488669773</c:v>
                </c:pt>
                <c:pt idx="1">
                  <c:v>60.688179711178478</c:v>
                </c:pt>
                <c:pt idx="2">
                  <c:v>62.160172982066385</c:v>
                </c:pt>
                <c:pt idx="3">
                  <c:v>60.488866336611032</c:v>
                </c:pt>
                <c:pt idx="4">
                  <c:v>66.053183756874247</c:v>
                </c:pt>
                <c:pt idx="5">
                  <c:v>65.466215011588531</c:v>
                </c:pt>
                <c:pt idx="6">
                  <c:v>65.124273717605845</c:v>
                </c:pt>
                <c:pt idx="7">
                  <c:v>58.982130367404039</c:v>
                </c:pt>
                <c:pt idx="8">
                  <c:v>55.96317273978179</c:v>
                </c:pt>
                <c:pt idx="9">
                  <c:v>55.588317310549449</c:v>
                </c:pt>
                <c:pt idx="10">
                  <c:v>58.919959223043548</c:v>
                </c:pt>
                <c:pt idx="11">
                  <c:v>60.38280967858433</c:v>
                </c:pt>
                <c:pt idx="12">
                  <c:v>62.889769646767327</c:v>
                </c:pt>
                <c:pt idx="13">
                  <c:v>67.121064589419021</c:v>
                </c:pt>
                <c:pt idx="14">
                  <c:v>68.611343491001193</c:v>
                </c:pt>
                <c:pt idx="15">
                  <c:v>68.633286247834292</c:v>
                </c:pt>
                <c:pt idx="16">
                  <c:v>71.282874135432493</c:v>
                </c:pt>
                <c:pt idx="17">
                  <c:v>67.86894688481425</c:v>
                </c:pt>
                <c:pt idx="18">
                  <c:v>70.913504395408495</c:v>
                </c:pt>
                <c:pt idx="19">
                  <c:v>72.306869454311084</c:v>
                </c:pt>
                <c:pt idx="20">
                  <c:v>70.922647210755599</c:v>
                </c:pt>
                <c:pt idx="21">
                  <c:v>71.761957659622126</c:v>
                </c:pt>
                <c:pt idx="22">
                  <c:v>68.611343491001193</c:v>
                </c:pt>
                <c:pt idx="23">
                  <c:v>76.267537062687708</c:v>
                </c:pt>
                <c:pt idx="24">
                  <c:v>74.748001151994728</c:v>
                </c:pt>
                <c:pt idx="25">
                  <c:v>75.464797875209712</c:v>
                </c:pt>
                <c:pt idx="26">
                  <c:v>73.817262549656931</c:v>
                </c:pt>
                <c:pt idx="27">
                  <c:v>75.876224565830583</c:v>
                </c:pt>
                <c:pt idx="28">
                  <c:v>75.94936708860763</c:v>
                </c:pt>
                <c:pt idx="29">
                  <c:v>74.630973115551456</c:v>
                </c:pt>
                <c:pt idx="30">
                  <c:v>77.569473968119027</c:v>
                </c:pt>
                <c:pt idx="31">
                  <c:v>75.707996763443376</c:v>
                </c:pt>
                <c:pt idx="32">
                  <c:v>76.397365040616975</c:v>
                </c:pt>
                <c:pt idx="33">
                  <c:v>76.558278590726417</c:v>
                </c:pt>
                <c:pt idx="34">
                  <c:v>78.875067999689136</c:v>
                </c:pt>
                <c:pt idx="35">
                  <c:v>79.672321497958848</c:v>
                </c:pt>
                <c:pt idx="36">
                  <c:v>80.233690360272661</c:v>
                </c:pt>
                <c:pt idx="37">
                  <c:v>81.074829372208583</c:v>
                </c:pt>
                <c:pt idx="38">
                  <c:v>82.590708156762702</c:v>
                </c:pt>
                <c:pt idx="39">
                  <c:v>80.4915177530617</c:v>
                </c:pt>
                <c:pt idx="40">
                  <c:v>82.32008082248764</c:v>
                </c:pt>
                <c:pt idx="41">
                  <c:v>82.382251966848173</c:v>
                </c:pt>
                <c:pt idx="42">
                  <c:v>81.943396830185918</c:v>
                </c:pt>
                <c:pt idx="43">
                  <c:v>84.764869646310231</c:v>
                </c:pt>
                <c:pt idx="44">
                  <c:v>83.918244945166009</c:v>
                </c:pt>
                <c:pt idx="45">
                  <c:v>85.545666076955087</c:v>
                </c:pt>
                <c:pt idx="46">
                  <c:v>84.441213983021811</c:v>
                </c:pt>
                <c:pt idx="47">
                  <c:v>85.293324373374304</c:v>
                </c:pt>
                <c:pt idx="48">
                  <c:v>88.065425986624049</c:v>
                </c:pt>
                <c:pt idx="49">
                  <c:v>85.419495225164695</c:v>
                </c:pt>
                <c:pt idx="50">
                  <c:v>81.5118559458014</c:v>
                </c:pt>
                <c:pt idx="51">
                  <c:v>82.451737363486345</c:v>
                </c:pt>
                <c:pt idx="52">
                  <c:v>83.473904119295455</c:v>
                </c:pt>
                <c:pt idx="53">
                  <c:v>81.237571485387519</c:v>
                </c:pt>
                <c:pt idx="54">
                  <c:v>83.795731219514408</c:v>
                </c:pt>
                <c:pt idx="55">
                  <c:v>86.946345388135398</c:v>
                </c:pt>
                <c:pt idx="56">
                  <c:v>84.609441785408976</c:v>
                </c:pt>
                <c:pt idx="57">
                  <c:v>86.372176584335605</c:v>
                </c:pt>
                <c:pt idx="58">
                  <c:v>82.960077896786743</c:v>
                </c:pt>
                <c:pt idx="59">
                  <c:v>83.980416089526457</c:v>
                </c:pt>
                <c:pt idx="60">
                  <c:v>86.019263911936434</c:v>
                </c:pt>
                <c:pt idx="61">
                  <c:v>89.122335440752266</c:v>
                </c:pt>
                <c:pt idx="62">
                  <c:v>91.557981449227682</c:v>
                </c:pt>
                <c:pt idx="63">
                  <c:v>94.117969746424038</c:v>
                </c:pt>
                <c:pt idx="64">
                  <c:v>97.535554123181143</c:v>
                </c:pt>
                <c:pt idx="65">
                  <c:v>99.610973206979622</c:v>
                </c:pt>
                <c:pt idx="66">
                  <c:v>102.77621588015597</c:v>
                </c:pt>
                <c:pt idx="67">
                  <c:v>102.74330174490632</c:v>
                </c:pt>
                <c:pt idx="68">
                  <c:v>106.86305434032302</c:v>
                </c:pt>
                <c:pt idx="69">
                  <c:v>106.33094248712007</c:v>
                </c:pt>
                <c:pt idx="70">
                  <c:v>110.69572253383983</c:v>
                </c:pt>
                <c:pt idx="71">
                  <c:v>112.62668513515366</c:v>
                </c:pt>
                <c:pt idx="72">
                  <c:v>116.30026834163046</c:v>
                </c:pt>
                <c:pt idx="73">
                  <c:v>117.10666465524731</c:v>
                </c:pt>
                <c:pt idx="74">
                  <c:v>118.03374613144624</c:v>
                </c:pt>
                <c:pt idx="75">
                  <c:v>119.61911031263855</c:v>
                </c:pt>
                <c:pt idx="76">
                  <c:v>122.35281210143037</c:v>
                </c:pt>
                <c:pt idx="77">
                  <c:v>122.62892512491371</c:v>
                </c:pt>
                <c:pt idx="78">
                  <c:v>117.01889362791486</c:v>
                </c:pt>
                <c:pt idx="79">
                  <c:v>119.22048356350371</c:v>
                </c:pt>
                <c:pt idx="80">
                  <c:v>125.68262545085511</c:v>
                </c:pt>
                <c:pt idx="81">
                  <c:v>128.96306759740528</c:v>
                </c:pt>
                <c:pt idx="82">
                  <c:v>138.42588148168468</c:v>
                </c:pt>
                <c:pt idx="83">
                  <c:v>135.44898080465921</c:v>
                </c:pt>
                <c:pt idx="84">
                  <c:v>143.75431426599195</c:v>
                </c:pt>
                <c:pt idx="85">
                  <c:v>144.60642465634442</c:v>
                </c:pt>
                <c:pt idx="86">
                  <c:v>138.44416711237892</c:v>
                </c:pt>
                <c:pt idx="87">
                  <c:v>146.53007300538056</c:v>
                </c:pt>
                <c:pt idx="88">
                  <c:v>155.11334805326607</c:v>
                </c:pt>
                <c:pt idx="89">
                  <c:v>161.85343152717022</c:v>
                </c:pt>
                <c:pt idx="90">
                  <c:v>174.50160227838958</c:v>
                </c:pt>
                <c:pt idx="91">
                  <c:v>164.47376240565757</c:v>
                </c:pt>
                <c:pt idx="92">
                  <c:v>173.21612244058318</c:v>
                </c:pt>
                <c:pt idx="93">
                  <c:v>167.24403545583792</c:v>
                </c:pt>
                <c:pt idx="94">
                  <c:v>174.70091565295701</c:v>
                </c:pt>
                <c:pt idx="95">
                  <c:v>177.44924594630425</c:v>
                </c:pt>
                <c:pt idx="96">
                  <c:v>179.25038056968882</c:v>
                </c:pt>
                <c:pt idx="97">
                  <c:v>191.87843712714459</c:v>
                </c:pt>
                <c:pt idx="98">
                  <c:v>201.46193617400607</c:v>
                </c:pt>
                <c:pt idx="99">
                  <c:v>203.29049924343204</c:v>
                </c:pt>
                <c:pt idx="100">
                  <c:v>199.46331673912348</c:v>
                </c:pt>
                <c:pt idx="101">
                  <c:v>207.32979506379399</c:v>
                </c:pt>
                <c:pt idx="102">
                  <c:v>204.92157750136002</c:v>
                </c:pt>
                <c:pt idx="103">
                  <c:v>175.04468551000912</c:v>
                </c:pt>
                <c:pt idx="104">
                  <c:v>185.96669272369039</c:v>
                </c:pt>
                <c:pt idx="105">
                  <c:v>200.89873874862297</c:v>
                </c:pt>
                <c:pt idx="106">
                  <c:v>212.77708444761404</c:v>
                </c:pt>
                <c:pt idx="107">
                  <c:v>224.77245818304829</c:v>
                </c:pt>
                <c:pt idx="108">
                  <c:v>233.99024461602468</c:v>
                </c:pt>
                <c:pt idx="109">
                  <c:v>226.43645057622601</c:v>
                </c:pt>
                <c:pt idx="110">
                  <c:v>235.22086756174824</c:v>
                </c:pt>
                <c:pt idx="111">
                  <c:v>244.14608390361644</c:v>
                </c:pt>
                <c:pt idx="112">
                  <c:v>238.04965463015017</c:v>
                </c:pt>
                <c:pt idx="113">
                  <c:v>251.00868110317208</c:v>
                </c:pt>
                <c:pt idx="114">
                  <c:v>242.96483216076726</c:v>
                </c:pt>
                <c:pt idx="115">
                  <c:v>241.44529625007436</c:v>
                </c:pt>
                <c:pt idx="116">
                  <c:v>234.55161347833842</c:v>
                </c:pt>
                <c:pt idx="117">
                  <c:v>249.22034642127358</c:v>
                </c:pt>
                <c:pt idx="118">
                  <c:v>253.97095327564219</c:v>
                </c:pt>
                <c:pt idx="119">
                  <c:v>268.66162897541039</c:v>
                </c:pt>
                <c:pt idx="120">
                  <c:v>254.9858057791736</c:v>
                </c:pt>
                <c:pt idx="121">
                  <c:v>249.85851493250325</c:v>
                </c:pt>
                <c:pt idx="122">
                  <c:v>274.02480445803673</c:v>
                </c:pt>
                <c:pt idx="123">
                  <c:v>265.58598589263596</c:v>
                </c:pt>
                <c:pt idx="124">
                  <c:v>259.76566964265311</c:v>
                </c:pt>
                <c:pt idx="125">
                  <c:v>265.9827840787014</c:v>
                </c:pt>
                <c:pt idx="126">
                  <c:v>261.63628966267578</c:v>
                </c:pt>
                <c:pt idx="127">
                  <c:v>277.51735992064033</c:v>
                </c:pt>
                <c:pt idx="128">
                  <c:v>262.67491348610974</c:v>
                </c:pt>
                <c:pt idx="129">
                  <c:v>261.37480514374812</c:v>
                </c:pt>
                <c:pt idx="130">
                  <c:v>240.44690081416772</c:v>
                </c:pt>
                <c:pt idx="131">
                  <c:v>241.42152493017176</c:v>
                </c:pt>
                <c:pt idx="132">
                  <c:v>249.78354384665673</c:v>
                </c:pt>
                <c:pt idx="133">
                  <c:v>226.73084923040361</c:v>
                </c:pt>
                <c:pt idx="134">
                  <c:v>212.17365863470334</c:v>
                </c:pt>
                <c:pt idx="135">
                  <c:v>228.47164127249707</c:v>
                </c:pt>
                <c:pt idx="136">
                  <c:v>229.63460738465199</c:v>
                </c:pt>
                <c:pt idx="137">
                  <c:v>223.88560509437673</c:v>
                </c:pt>
                <c:pt idx="138">
                  <c:v>221.4810446580816</c:v>
                </c:pt>
                <c:pt idx="139">
                  <c:v>207.28225242398892</c:v>
                </c:pt>
                <c:pt idx="140">
                  <c:v>190.34244414882681</c:v>
                </c:pt>
                <c:pt idx="141">
                  <c:v>193.78745697162532</c:v>
                </c:pt>
                <c:pt idx="142">
                  <c:v>208.35561894574201</c:v>
                </c:pt>
                <c:pt idx="143">
                  <c:v>209.93366887465658</c:v>
                </c:pt>
                <c:pt idx="144">
                  <c:v>206.66419810652295</c:v>
                </c:pt>
                <c:pt idx="145">
                  <c:v>202.37256058258021</c:v>
                </c:pt>
                <c:pt idx="146">
                  <c:v>209.80749802286621</c:v>
                </c:pt>
                <c:pt idx="147">
                  <c:v>196.92161407262145</c:v>
                </c:pt>
                <c:pt idx="148">
                  <c:v>195.13327939072281</c:v>
                </c:pt>
                <c:pt idx="149">
                  <c:v>180.99482973792124</c:v>
                </c:pt>
                <c:pt idx="150">
                  <c:v>166.69546653501018</c:v>
                </c:pt>
                <c:pt idx="151">
                  <c:v>167.50917710090471</c:v>
                </c:pt>
                <c:pt idx="152">
                  <c:v>149.07908992416031</c:v>
                </c:pt>
                <c:pt idx="153">
                  <c:v>161.96680243747463</c:v>
                </c:pt>
                <c:pt idx="154">
                  <c:v>171.21018875342281</c:v>
                </c:pt>
                <c:pt idx="155">
                  <c:v>160.88063597423559</c:v>
                </c:pt>
                <c:pt idx="156">
                  <c:v>156.47014185078021</c:v>
                </c:pt>
                <c:pt idx="157">
                  <c:v>153.80958258476531</c:v>
                </c:pt>
                <c:pt idx="158">
                  <c:v>155.09506242257174</c:v>
                </c:pt>
                <c:pt idx="159">
                  <c:v>167.66460496180585</c:v>
                </c:pt>
                <c:pt idx="160">
                  <c:v>176.1985088068169</c:v>
                </c:pt>
                <c:pt idx="161">
                  <c:v>178.19347111556061</c:v>
                </c:pt>
                <c:pt idx="162">
                  <c:v>181.0844293283231</c:v>
                </c:pt>
                <c:pt idx="163">
                  <c:v>184.32098596120701</c:v>
                </c:pt>
                <c:pt idx="164">
                  <c:v>182.11939602561819</c:v>
                </c:pt>
                <c:pt idx="165">
                  <c:v>192.12895026765594</c:v>
                </c:pt>
                <c:pt idx="166">
                  <c:v>193.498544006656</c:v>
                </c:pt>
                <c:pt idx="167">
                  <c:v>203.32158481561231</c:v>
                </c:pt>
                <c:pt idx="168">
                  <c:v>206.83425447197959</c:v>
                </c:pt>
                <c:pt idx="169">
                  <c:v>209.35950007085683</c:v>
                </c:pt>
                <c:pt idx="170">
                  <c:v>205.93460144182197</c:v>
                </c:pt>
                <c:pt idx="171">
                  <c:v>202.47678867753746</c:v>
                </c:pt>
                <c:pt idx="172">
                  <c:v>204.92340606442949</c:v>
                </c:pt>
                <c:pt idx="173">
                  <c:v>208.60978921239217</c:v>
                </c:pt>
                <c:pt idx="174">
                  <c:v>201.45645048479781</c:v>
                </c:pt>
                <c:pt idx="175">
                  <c:v>201.91724837829327</c:v>
                </c:pt>
                <c:pt idx="176">
                  <c:v>203.80798259207961</c:v>
                </c:pt>
                <c:pt idx="177">
                  <c:v>206.66419810652295</c:v>
                </c:pt>
                <c:pt idx="178">
                  <c:v>214.64039021535905</c:v>
                </c:pt>
                <c:pt idx="179">
                  <c:v>221.60721550987199</c:v>
                </c:pt>
                <c:pt idx="180">
                  <c:v>216.00266970208136</c:v>
                </c:pt>
                <c:pt idx="181">
                  <c:v>220.08585103610955</c:v>
                </c:pt>
                <c:pt idx="182">
                  <c:v>215.87832741336044</c:v>
                </c:pt>
                <c:pt idx="183">
                  <c:v>211.53731868654319</c:v>
                </c:pt>
                <c:pt idx="184">
                  <c:v>217.87328972210415</c:v>
                </c:pt>
                <c:pt idx="185">
                  <c:v>217.84220414992393</c:v>
                </c:pt>
                <c:pt idx="186">
                  <c:v>225.67759690241422</c:v>
                </c:pt>
                <c:pt idx="187">
                  <c:v>223.14503705125921</c:v>
                </c:pt>
                <c:pt idx="188">
                  <c:v>224.69565853413238</c:v>
                </c:pt>
                <c:pt idx="189">
                  <c:v>220.70939104278384</c:v>
                </c:pt>
                <c:pt idx="190">
                  <c:v>228.47529839863594</c:v>
                </c:pt>
                <c:pt idx="191">
                  <c:v>228.25769939337422</c:v>
                </c:pt>
                <c:pt idx="192">
                  <c:v>234.07070139107935</c:v>
                </c:pt>
                <c:pt idx="193">
                  <c:v>234.17675804910607</c:v>
                </c:pt>
                <c:pt idx="194">
                  <c:v>236.77514617076039</c:v>
                </c:pt>
                <c:pt idx="195">
                  <c:v>239.65330444203684</c:v>
                </c:pt>
                <c:pt idx="196">
                  <c:v>232.24396688472282</c:v>
                </c:pt>
                <c:pt idx="197">
                  <c:v>232.26408107848653</c:v>
                </c:pt>
                <c:pt idx="198">
                  <c:v>233.44533282133574</c:v>
                </c:pt>
                <c:pt idx="199">
                  <c:v>238.41171011789663</c:v>
                </c:pt>
                <c:pt idx="200">
                  <c:v>244.26859762926799</c:v>
                </c:pt>
                <c:pt idx="201">
                  <c:v>251.96501958848194</c:v>
                </c:pt>
                <c:pt idx="202">
                  <c:v>256.11402919300946</c:v>
                </c:pt>
                <c:pt idx="203">
                  <c:v>259.34510013668512</c:v>
                </c:pt>
                <c:pt idx="204">
                  <c:v>262.99125489712037</c:v>
                </c:pt>
                <c:pt idx="205">
                  <c:v>257.24590973298405</c:v>
                </c:pt>
                <c:pt idx="206">
                  <c:v>259.81321228245815</c:v>
                </c:pt>
                <c:pt idx="207">
                  <c:v>271.06070372249729</c:v>
                </c:pt>
                <c:pt idx="208">
                  <c:v>279.88352053247752</c:v>
                </c:pt>
                <c:pt idx="209">
                  <c:v>274.89702904215295</c:v>
                </c:pt>
                <c:pt idx="210">
                  <c:v>266.10529780435297</c:v>
                </c:pt>
                <c:pt idx="211">
                  <c:v>269.52836787031833</c:v>
                </c:pt>
                <c:pt idx="212">
                  <c:v>279.1758666246098</c:v>
                </c:pt>
                <c:pt idx="213">
                  <c:v>283.31390485072075</c:v>
                </c:pt>
                <c:pt idx="214">
                  <c:v>270.83579046495794</c:v>
                </c:pt>
                <c:pt idx="215">
                  <c:v>268.49888686223153</c:v>
                </c:pt>
                <c:pt idx="216">
                  <c:v>252.07656193571688</c:v>
                </c:pt>
                <c:pt idx="217">
                  <c:v>243.31408770702768</c:v>
                </c:pt>
                <c:pt idx="218">
                  <c:v>241.86403719297286</c:v>
                </c:pt>
                <c:pt idx="219">
                  <c:v>253.36387033659275</c:v>
                </c:pt>
                <c:pt idx="220">
                  <c:v>256.06831511627365</c:v>
                </c:pt>
                <c:pt idx="221">
                  <c:v>234.05607288652399</c:v>
                </c:pt>
                <c:pt idx="222">
                  <c:v>231.74842629290842</c:v>
                </c:pt>
                <c:pt idx="223">
                  <c:v>234.57355623517142</c:v>
                </c:pt>
                <c:pt idx="224">
                  <c:v>213.27628216556718</c:v>
                </c:pt>
                <c:pt idx="225">
                  <c:v>177.14204735064072</c:v>
                </c:pt>
                <c:pt idx="226">
                  <c:v>163.88313653423307</c:v>
                </c:pt>
                <c:pt idx="227">
                  <c:v>165.16495924590058</c:v>
                </c:pt>
                <c:pt idx="228">
                  <c:v>151.01736677775185</c:v>
                </c:pt>
                <c:pt idx="229">
                  <c:v>134.41584267043353</c:v>
                </c:pt>
                <c:pt idx="230">
                  <c:v>145.89556162028975</c:v>
                </c:pt>
                <c:pt idx="231">
                  <c:v>159.59881326256792</c:v>
                </c:pt>
                <c:pt idx="232">
                  <c:v>168.07054596321845</c:v>
                </c:pt>
                <c:pt idx="233">
                  <c:v>168.10346009846813</c:v>
                </c:pt>
                <c:pt idx="234">
                  <c:v>180.56694597967558</c:v>
                </c:pt>
                <c:pt idx="235">
                  <c:v>186.62680399175318</c:v>
                </c:pt>
                <c:pt idx="236">
                  <c:v>193.29374494288024</c:v>
                </c:pt>
                <c:pt idx="237">
                  <c:v>189.47387669084941</c:v>
                </c:pt>
                <c:pt idx="238">
                  <c:v>200.3428555755174</c:v>
                </c:pt>
                <c:pt idx="239">
                  <c:v>203.90306787168976</c:v>
                </c:pt>
                <c:pt idx="240">
                  <c:v>196.36390233644644</c:v>
                </c:pt>
                <c:pt idx="241">
                  <c:v>201.96296245502884</c:v>
                </c:pt>
                <c:pt idx="242">
                  <c:v>213.83765102788101</c:v>
                </c:pt>
                <c:pt idx="243">
                  <c:v>216.99375088571026</c:v>
                </c:pt>
                <c:pt idx="244">
                  <c:v>199.20548934633447</c:v>
                </c:pt>
                <c:pt idx="245">
                  <c:v>188.47182412880397</c:v>
                </c:pt>
                <c:pt idx="246">
                  <c:v>201.43450772796464</c:v>
                </c:pt>
                <c:pt idx="247">
                  <c:v>191.87660856407513</c:v>
                </c:pt>
                <c:pt idx="248">
                  <c:v>208.67561748289151</c:v>
                </c:pt>
                <c:pt idx="249">
                  <c:v>216.36655375289715</c:v>
                </c:pt>
                <c:pt idx="250">
                  <c:v>215.87101316108269</c:v>
                </c:pt>
                <c:pt idx="251">
                  <c:v>229.96740586328758</c:v>
                </c:pt>
                <c:pt idx="252">
                  <c:v>235.17515348501263</c:v>
                </c:pt>
                <c:pt idx="253">
                  <c:v>242.69054770035342</c:v>
                </c:pt>
                <c:pt idx="254">
                  <c:v>242.43637743370323</c:v>
                </c:pt>
                <c:pt idx="255">
                  <c:v>249.34468870999444</c:v>
                </c:pt>
                <c:pt idx="256">
                  <c:v>245.97830409918126</c:v>
                </c:pt>
                <c:pt idx="257">
                  <c:v>241.48735320067115</c:v>
                </c:pt>
                <c:pt idx="258">
                  <c:v>236.3015483357791</c:v>
                </c:pt>
                <c:pt idx="259">
                  <c:v>222.88172396926188</c:v>
                </c:pt>
                <c:pt idx="260">
                  <c:v>206.88728280099298</c:v>
                </c:pt>
                <c:pt idx="261">
                  <c:v>229.17380949115656</c:v>
                </c:pt>
                <c:pt idx="262">
                  <c:v>228.01450050514052</c:v>
                </c:pt>
                <c:pt idx="263">
                  <c:v>229.96009161100977</c:v>
                </c:pt>
                <c:pt idx="264">
                  <c:v>239.98244579453359</c:v>
                </c:pt>
                <c:pt idx="265">
                  <c:v>249.72320126536562</c:v>
                </c:pt>
                <c:pt idx="266">
                  <c:v>257.54762263943951</c:v>
                </c:pt>
                <c:pt idx="267">
                  <c:v>255.61666003812556</c:v>
                </c:pt>
                <c:pt idx="268">
                  <c:v>239.60210467609292</c:v>
                </c:pt>
                <c:pt idx="269">
                  <c:v>249.07954706492774</c:v>
                </c:pt>
                <c:pt idx="270">
                  <c:v>252.21736129206261</c:v>
                </c:pt>
                <c:pt idx="271">
                  <c:v>257.20202421931788</c:v>
                </c:pt>
                <c:pt idx="272">
                  <c:v>263.43559572299091</c:v>
                </c:pt>
                <c:pt idx="273">
                  <c:v>258.22236241205752</c:v>
                </c:pt>
                <c:pt idx="274">
                  <c:v>258.9574447659669</c:v>
                </c:pt>
                <c:pt idx="275">
                  <c:v>260.78783639846222</c:v>
                </c:pt>
                <c:pt idx="276">
                  <c:v>273.93886199377374</c:v>
                </c:pt>
                <c:pt idx="277">
                  <c:v>276.9687909998126</c:v>
                </c:pt>
                <c:pt idx="278">
                  <c:v>286.9362882912535</c:v>
                </c:pt>
                <c:pt idx="279">
                  <c:v>292.12575028228434</c:v>
                </c:pt>
                <c:pt idx="280">
                  <c:v>298.19109398357034</c:v>
                </c:pt>
                <c:pt idx="281">
                  <c:v>293.71842871575444</c:v>
                </c:pt>
                <c:pt idx="282">
                  <c:v>308.24636230234381</c:v>
                </c:pt>
                <c:pt idx="283">
                  <c:v>298.59886354805235</c:v>
                </c:pt>
                <c:pt idx="284">
                  <c:v>307.48202293932371</c:v>
                </c:pt>
                <c:pt idx="285">
                  <c:v>321.19441739694906</c:v>
                </c:pt>
                <c:pt idx="286">
                  <c:v>330.20374764001076</c:v>
                </c:pt>
                <c:pt idx="287">
                  <c:v>337.98428350041831</c:v>
                </c:pt>
                <c:pt idx="288">
                  <c:v>325.95782419280374</c:v>
                </c:pt>
                <c:pt idx="289">
                  <c:v>340.01215994441168</c:v>
                </c:pt>
                <c:pt idx="290">
                  <c:v>342.3691777409017</c:v>
                </c:pt>
                <c:pt idx="291">
                  <c:v>344.49213946450521</c:v>
                </c:pt>
                <c:pt idx="292">
                  <c:v>351.7369063455709</c:v>
                </c:pt>
                <c:pt idx="293">
                  <c:v>358.44041855808661</c:v>
                </c:pt>
                <c:pt idx="294">
                  <c:v>353.03518612486351</c:v>
                </c:pt>
                <c:pt idx="295">
                  <c:v>366.32883963959029</c:v>
                </c:pt>
                <c:pt idx="296">
                  <c:v>360.64566561981445</c:v>
                </c:pt>
                <c:pt idx="297">
                  <c:v>369.01317022550751</c:v>
                </c:pt>
                <c:pt idx="298">
                  <c:v>378.06638598223549</c:v>
                </c:pt>
                <c:pt idx="299">
                  <c:v>376.48285036411266</c:v>
                </c:pt>
                <c:pt idx="300">
                  <c:v>364.79650195884818</c:v>
                </c:pt>
                <c:pt idx="301">
                  <c:v>384.82109796069494</c:v>
                </c:pt>
                <c:pt idx="302">
                  <c:v>378.12670899790174</c:v>
                </c:pt>
                <c:pt idx="303">
                  <c:v>381.34865852041827</c:v>
                </c:pt>
                <c:pt idx="304">
                  <c:v>385.34953312213435</c:v>
                </c:pt>
                <c:pt idx="305">
                  <c:v>377.25269498196587</c:v>
                </c:pt>
                <c:pt idx="306">
                  <c:v>384.70042888946801</c:v>
                </c:pt>
                <c:pt idx="307">
                  <c:v>360.62556130029122</c:v>
                </c:pt>
                <c:pt idx="308">
                  <c:v>351.08960032182716</c:v>
                </c:pt>
                <c:pt idx="309">
                  <c:v>380.224109969783</c:v>
                </c:pt>
                <c:pt idx="310">
                  <c:v>380.41607343509287</c:v>
                </c:pt>
                <c:pt idx="311">
                  <c:v>373.74730922372936</c:v>
                </c:pt>
                <c:pt idx="312">
                  <c:v>354.78511915374105</c:v>
                </c:pt>
                <c:pt idx="313">
                  <c:v>328.46555215747577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10976"/>
        <c:axId val="80512896"/>
      </c:lineChart>
      <c:dateAx>
        <c:axId val="80510976"/>
        <c:scaling>
          <c:orientation val="minMax"/>
        </c:scaling>
        <c:delete val="0"/>
        <c:axPos val="b"/>
        <c:numFmt formatCode="mm\/yy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de-DE"/>
          </a:p>
        </c:txPr>
        <c:crossAx val="80512896"/>
        <c:crosses val="autoZero"/>
        <c:auto val="1"/>
        <c:lblOffset val="100"/>
        <c:baseTimeUnit val="days"/>
        <c:majorUnit val="60"/>
        <c:majorTimeUnit val="months"/>
        <c:minorUnit val="60"/>
        <c:minorTimeUnit val="months"/>
      </c:dateAx>
      <c:valAx>
        <c:axId val="80512896"/>
        <c:scaling>
          <c:orientation val="minMax"/>
          <c:max val="600"/>
          <c:min val="50"/>
        </c:scaling>
        <c:delete val="0"/>
        <c:axPos val="l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r>
                  <a:rPr lang="de-AT"/>
                  <a:t>1995 = 100</a:t>
                </a:r>
              </a:p>
            </c:rich>
          </c:tx>
          <c:layout>
            <c:manualLayout>
              <c:xMode val="edge"/>
              <c:yMode val="edge"/>
              <c:x val="8.0645161290323047E-3"/>
              <c:y val="0.41601562500000194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de-DE"/>
          </a:p>
        </c:txPr>
        <c:crossAx val="80510976"/>
        <c:crosses val="autoZero"/>
        <c:crossBetween val="between"/>
        <c:majorUnit val="1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6396750108418223"/>
          <c:y val="2.9794691538812437E-2"/>
          <c:w val="0.70602236853481881"/>
          <c:h val="9.0691130444769896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Century Gothic"/>
              <a:ea typeface="Century Gothic"/>
              <a:cs typeface="Century Gothic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3618518518519"/>
          <c:y val="3.0088129227748971E-2"/>
          <c:w val="0.78626907407407465"/>
          <c:h val="0.88013784862258071"/>
        </c:manualLayout>
      </c:layout>
      <c:lineChart>
        <c:grouping val="standard"/>
        <c:varyColors val="0"/>
        <c:ser>
          <c:idx val="1"/>
          <c:order val="0"/>
          <c:tx>
            <c:strRef>
              <c:f>'4.6'!$K$36</c:f>
              <c:strCache>
                <c:ptCount val="1"/>
                <c:pt idx="0">
                  <c:v>Südeuropa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'4.6'!$J$67:$J$92</c:f>
              <c:numCache>
                <c:formatCode>0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'4.6'!$K$67:$K$92</c:f>
              <c:numCache>
                <c:formatCode>0.0</c:formatCode>
                <c:ptCount val="26"/>
                <c:pt idx="0">
                  <c:v>3.4110940089999953</c:v>
                </c:pt>
                <c:pt idx="1">
                  <c:v>-0.82031669200000035</c:v>
                </c:pt>
                <c:pt idx="2">
                  <c:v>1.0650874570000086</c:v>
                </c:pt>
                <c:pt idx="3">
                  <c:v>-4.629477004</c:v>
                </c:pt>
                <c:pt idx="4">
                  <c:v>-6.510944204999995</c:v>
                </c:pt>
                <c:pt idx="5">
                  <c:v>-7.5969281559999944</c:v>
                </c:pt>
                <c:pt idx="6">
                  <c:v>-6.7769591369999906</c:v>
                </c:pt>
                <c:pt idx="7">
                  <c:v>-4.6275545440000023</c:v>
                </c:pt>
                <c:pt idx="8">
                  <c:v>-1.1990510450000003</c:v>
                </c:pt>
                <c:pt idx="9">
                  <c:v>2.9344299999999928</c:v>
                </c:pt>
                <c:pt idx="10">
                  <c:v>6.855360000000001</c:v>
                </c:pt>
                <c:pt idx="11">
                  <c:v>12.568130000000005</c:v>
                </c:pt>
                <c:pt idx="12">
                  <c:v>17.046559999999989</c:v>
                </c:pt>
                <c:pt idx="13">
                  <c:v>19.206609999999976</c:v>
                </c:pt>
                <c:pt idx="14">
                  <c:v>28.131110000000017</c:v>
                </c:pt>
                <c:pt idx="15">
                  <c:v>34.437039999999982</c:v>
                </c:pt>
                <c:pt idx="16">
                  <c:v>36.571570000000008</c:v>
                </c:pt>
                <c:pt idx="17">
                  <c:v>44.422010000000014</c:v>
                </c:pt>
                <c:pt idx="18">
                  <c:v>34.069510000000044</c:v>
                </c:pt>
                <c:pt idx="19">
                  <c:v>22.089820000000007</c:v>
                </c:pt>
                <c:pt idx="20">
                  <c:v>25.564819999999987</c:v>
                </c:pt>
                <c:pt idx="21">
                  <c:v>19.649300000000018</c:v>
                </c:pt>
                <c:pt idx="22">
                  <c:v>7.1919800000000063</c:v>
                </c:pt>
                <c:pt idx="23">
                  <c:v>4.7054199999999975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'4.6'!$L$36</c:f>
              <c:strCache>
                <c:ptCount val="1"/>
                <c:pt idx="0">
                  <c:v>Frankreich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'4.6'!$J$67:$J$92</c:f>
              <c:numCache>
                <c:formatCode>0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'4.6'!$L$67:$L$92</c:f>
              <c:numCache>
                <c:formatCode>0.0</c:formatCode>
                <c:ptCount val="26"/>
                <c:pt idx="0">
                  <c:v>7.8514850479999962</c:v>
                </c:pt>
                <c:pt idx="1">
                  <c:v>2.8839571950000025</c:v>
                </c:pt>
                <c:pt idx="2">
                  <c:v>3.5935280689999969</c:v>
                </c:pt>
                <c:pt idx="3">
                  <c:v>4.1588277100000051</c:v>
                </c:pt>
                <c:pt idx="4">
                  <c:v>6.0887551580000068</c:v>
                </c:pt>
                <c:pt idx="5">
                  <c:v>5.6736628409999978</c:v>
                </c:pt>
                <c:pt idx="6">
                  <c:v>4.9067710369999986</c:v>
                </c:pt>
                <c:pt idx="7">
                  <c:v>3.8480645059999952</c:v>
                </c:pt>
                <c:pt idx="8">
                  <c:v>5.5522821499999955</c:v>
                </c:pt>
                <c:pt idx="9">
                  <c:v>9.6560500000000022</c:v>
                </c:pt>
                <c:pt idx="10">
                  <c:v>12.436240000000005</c:v>
                </c:pt>
                <c:pt idx="11">
                  <c:v>16.488149999999955</c:v>
                </c:pt>
                <c:pt idx="12">
                  <c:v>18.075800000000005</c:v>
                </c:pt>
                <c:pt idx="13">
                  <c:v>16.072259999999989</c:v>
                </c:pt>
                <c:pt idx="14">
                  <c:v>18.324699999999989</c:v>
                </c:pt>
                <c:pt idx="15">
                  <c:v>21.954969999999999</c:v>
                </c:pt>
                <c:pt idx="16">
                  <c:v>20.185580000000002</c:v>
                </c:pt>
                <c:pt idx="17">
                  <c:v>25.643989999999992</c:v>
                </c:pt>
                <c:pt idx="18">
                  <c:v>27.002190000000002</c:v>
                </c:pt>
                <c:pt idx="19">
                  <c:v>24.862460000000006</c:v>
                </c:pt>
                <c:pt idx="20">
                  <c:v>25.655919999999988</c:v>
                </c:pt>
                <c:pt idx="21">
                  <c:v>32.892889999999987</c:v>
                </c:pt>
                <c:pt idx="22">
                  <c:v>34.969460000000005</c:v>
                </c:pt>
                <c:pt idx="23">
                  <c:v>31.944319999999973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'4.6'!$M$36</c:f>
              <c:strCache>
                <c:ptCount val="1"/>
                <c:pt idx="0">
                  <c:v>Euro18</c:v>
                </c:pt>
              </c:strCache>
            </c:strRef>
          </c:tx>
          <c:spPr>
            <a:ln w="25400">
              <a:solidFill>
                <a:srgbClr val="008000"/>
              </a:solidFill>
              <a:prstDash val="dash"/>
            </a:ln>
          </c:spPr>
          <c:marker>
            <c:symbol val="none"/>
          </c:marker>
          <c:cat>
            <c:numRef>
              <c:f>'4.6'!$J$67:$J$92</c:f>
              <c:numCache>
                <c:formatCode>0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'4.6'!$M$67:$M$92</c:f>
              <c:numCache>
                <c:formatCode>0.0</c:formatCode>
                <c:ptCount val="26"/>
                <c:pt idx="0">
                  <c:v>16.337258351000056</c:v>
                </c:pt>
                <c:pt idx="1">
                  <c:v>-0.38434833300000215</c:v>
                </c:pt>
                <c:pt idx="2">
                  <c:v>1.5855007839999733</c:v>
                </c:pt>
                <c:pt idx="3">
                  <c:v>-0.76934089300001596</c:v>
                </c:pt>
                <c:pt idx="4">
                  <c:v>-0.64991333600002743</c:v>
                </c:pt>
                <c:pt idx="5">
                  <c:v>-1.648445928000003</c:v>
                </c:pt>
                <c:pt idx="6">
                  <c:v>0.54615687500001509</c:v>
                </c:pt>
                <c:pt idx="7">
                  <c:v>-1.6672819210000176</c:v>
                </c:pt>
                <c:pt idx="8">
                  <c:v>4.2163684990000112</c:v>
                </c:pt>
                <c:pt idx="9">
                  <c:v>7.6960799999999585</c:v>
                </c:pt>
                <c:pt idx="10">
                  <c:v>14.359029999999981</c:v>
                </c:pt>
                <c:pt idx="11">
                  <c:v>22.543809999999986</c:v>
                </c:pt>
                <c:pt idx="12">
                  <c:v>33.656620000000004</c:v>
                </c:pt>
                <c:pt idx="13">
                  <c:v>38.388419999999982</c:v>
                </c:pt>
                <c:pt idx="14">
                  <c:v>56.143299999999989</c:v>
                </c:pt>
                <c:pt idx="15">
                  <c:v>69.511060000000072</c:v>
                </c:pt>
                <c:pt idx="16">
                  <c:v>72.397300000000044</c:v>
                </c:pt>
                <c:pt idx="17">
                  <c:v>95.118549999999985</c:v>
                </c:pt>
                <c:pt idx="18">
                  <c:v>84.323340000000059</c:v>
                </c:pt>
                <c:pt idx="19">
                  <c:v>63.744040000000034</c:v>
                </c:pt>
                <c:pt idx="20">
                  <c:v>64.24633</c:v>
                </c:pt>
                <c:pt idx="21">
                  <c:v>59.39447999999998</c:v>
                </c:pt>
                <c:pt idx="22">
                  <c:v>43.062140000000049</c:v>
                </c:pt>
                <c:pt idx="23">
                  <c:v>28.97106999999993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'4.6'!$N$36</c:f>
              <c:strCache>
                <c:ptCount val="1"/>
                <c:pt idx="0">
                  <c:v>Welt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ymbol val="circle"/>
            <c:size val="4"/>
            <c:spPr>
              <a:solidFill>
                <a:srgbClr val="0000FF"/>
              </a:solidFill>
            </c:spPr>
          </c:marker>
          <c:cat>
            <c:numRef>
              <c:f>'4.6'!$J$67:$J$92</c:f>
              <c:numCache>
                <c:formatCode>0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'4.6'!$N$67:$N$92</c:f>
              <c:numCache>
                <c:formatCode>0.0</c:formatCode>
                <c:ptCount val="26"/>
                <c:pt idx="0">
                  <c:v>38.567355036000066</c:v>
                </c:pt>
                <c:pt idx="1">
                  <c:v>-5.9458695289999595</c:v>
                </c:pt>
                <c:pt idx="2">
                  <c:v>-6.5200707629999908</c:v>
                </c:pt>
                <c:pt idx="3">
                  <c:v>2.3203397019999712</c:v>
                </c:pt>
                <c:pt idx="4">
                  <c:v>3.9066381010000457</c:v>
                </c:pt>
                <c:pt idx="5">
                  <c:v>8.7044477269999927</c:v>
                </c:pt>
                <c:pt idx="6">
                  <c:v>14.752412018999999</c:v>
                </c:pt>
                <c:pt idx="7">
                  <c:v>20.400464254000049</c:v>
                </c:pt>
                <c:pt idx="8">
                  <c:v>21.985873004999917</c:v>
                </c:pt>
                <c:pt idx="9">
                  <c:v>11.022950000000069</c:v>
                </c:pt>
                <c:pt idx="10">
                  <c:v>1.0503300000000746</c:v>
                </c:pt>
                <c:pt idx="11">
                  <c:v>38.212819999999986</c:v>
                </c:pt>
                <c:pt idx="12">
                  <c:v>88.508669999999924</c:v>
                </c:pt>
                <c:pt idx="13">
                  <c:v>84.266820000000067</c:v>
                </c:pt>
                <c:pt idx="14">
                  <c:v>110.25063</c:v>
                </c:pt>
                <c:pt idx="15">
                  <c:v>116.72192000000011</c:v>
                </c:pt>
                <c:pt idx="16">
                  <c:v>128.81482000000005</c:v>
                </c:pt>
                <c:pt idx="17">
                  <c:v>170.67972999999998</c:v>
                </c:pt>
                <c:pt idx="18">
                  <c:v>154.41056999999995</c:v>
                </c:pt>
                <c:pt idx="19">
                  <c:v>114.55969000000006</c:v>
                </c:pt>
                <c:pt idx="20">
                  <c:v>142.79184000000009</c:v>
                </c:pt>
                <c:pt idx="21">
                  <c:v>141.7593600000001</c:v>
                </c:pt>
                <c:pt idx="22">
                  <c:v>159.9429700000002</c:v>
                </c:pt>
                <c:pt idx="23">
                  <c:v>171.06746000000001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004864"/>
        <c:axId val="108006784"/>
      </c:lineChart>
      <c:catAx>
        <c:axId val="10800486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de-DE"/>
          </a:p>
        </c:txPr>
        <c:crossAx val="108006784"/>
        <c:crosses val="autoZero"/>
        <c:auto val="1"/>
        <c:lblAlgn val="ctr"/>
        <c:lblOffset val="100"/>
        <c:tickLblSkip val="3"/>
        <c:noMultiLvlLbl val="0"/>
      </c:catAx>
      <c:valAx>
        <c:axId val="1080067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AT" b="0"/>
                  <a:t>In Mrd. €</a:t>
                </a:r>
              </a:p>
            </c:rich>
          </c:tx>
          <c:layout>
            <c:manualLayout>
              <c:xMode val="edge"/>
              <c:yMode val="edge"/>
              <c:x val="1.4285714285714285E-2"/>
              <c:y val="0.4529076243518340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08004864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23653296296296344"/>
          <c:y val="8.6485925925925924E-2"/>
          <c:w val="0.30327390326209747"/>
          <c:h val="0.18789066000896229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60259259259271"/>
          <c:y val="3.0088129227748971E-2"/>
          <c:w val="0.79802833333333634"/>
          <c:h val="0.88013784862258071"/>
        </c:manualLayout>
      </c:layout>
      <c:lineChart>
        <c:grouping val="standard"/>
        <c:varyColors val="0"/>
        <c:ser>
          <c:idx val="1"/>
          <c:order val="0"/>
          <c:tx>
            <c:strRef>
              <c:f>'4.6'!$B$36</c:f>
              <c:strCache>
                <c:ptCount val="1"/>
                <c:pt idx="0">
                  <c:v>Griechenland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'4.6'!$A$67:$A$92</c:f>
              <c:numCache>
                <c:formatCode>0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'4.6'!$B$67:$B$92</c:f>
              <c:numCache>
                <c:formatCode>0.0</c:formatCode>
                <c:ptCount val="26"/>
                <c:pt idx="0">
                  <c:v>-1.869794300000012E-2</c:v>
                </c:pt>
                <c:pt idx="1">
                  <c:v>-0.14204711099999953</c:v>
                </c:pt>
                <c:pt idx="2">
                  <c:v>0.32236441800000032</c:v>
                </c:pt>
                <c:pt idx="3">
                  <c:v>-0.18403440200000043</c:v>
                </c:pt>
                <c:pt idx="4">
                  <c:v>-0.6808720619999995</c:v>
                </c:pt>
                <c:pt idx="5">
                  <c:v>-0.68668033500000003</c:v>
                </c:pt>
                <c:pt idx="6">
                  <c:v>-0.35875817300000007</c:v>
                </c:pt>
                <c:pt idx="7">
                  <c:v>-0.46952444700000101</c:v>
                </c:pt>
                <c:pt idx="8">
                  <c:v>0.13672456099999997</c:v>
                </c:pt>
                <c:pt idx="9">
                  <c:v>0.20347000000000026</c:v>
                </c:pt>
                <c:pt idx="10">
                  <c:v>-9.7409999999999941E-2</c:v>
                </c:pt>
                <c:pt idx="11">
                  <c:v>0.98597000000000024</c:v>
                </c:pt>
                <c:pt idx="12">
                  <c:v>0.52610999999999952</c:v>
                </c:pt>
                <c:pt idx="13">
                  <c:v>1.0522199999999993</c:v>
                </c:pt>
                <c:pt idx="14">
                  <c:v>2.0867699999999987</c:v>
                </c:pt>
                <c:pt idx="15">
                  <c:v>1.9323499999999993</c:v>
                </c:pt>
                <c:pt idx="16">
                  <c:v>2.6519999999999997</c:v>
                </c:pt>
                <c:pt idx="17">
                  <c:v>2.9506099999999975</c:v>
                </c:pt>
                <c:pt idx="18">
                  <c:v>3.1257900000000012</c:v>
                </c:pt>
                <c:pt idx="19">
                  <c:v>2.8988499999999964</c:v>
                </c:pt>
                <c:pt idx="20">
                  <c:v>1.7078999999999995</c:v>
                </c:pt>
                <c:pt idx="21">
                  <c:v>0.53529999999999922</c:v>
                </c:pt>
                <c:pt idx="22">
                  <c:v>0.67198999999999942</c:v>
                </c:pt>
                <c:pt idx="23">
                  <c:v>0.17098999999999992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'4.6'!$C$36</c:f>
              <c:strCache>
                <c:ptCount val="1"/>
                <c:pt idx="0">
                  <c:v>Portugal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'4.6'!$A$67:$A$92</c:f>
              <c:numCache>
                <c:formatCode>0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'4.6'!$C$67:$C$92</c:f>
              <c:numCache>
                <c:formatCode>0.0</c:formatCode>
                <c:ptCount val="26"/>
                <c:pt idx="0">
                  <c:v>0.29361958800000032</c:v>
                </c:pt>
                <c:pt idx="1">
                  <c:v>0.53945384000000007</c:v>
                </c:pt>
                <c:pt idx="2">
                  <c:v>0.13686772399999972</c:v>
                </c:pt>
                <c:pt idx="3">
                  <c:v>0.13770624100000048</c:v>
                </c:pt>
                <c:pt idx="4">
                  <c:v>-0.34292346400000034</c:v>
                </c:pt>
                <c:pt idx="5">
                  <c:v>-0.70291896600000014</c:v>
                </c:pt>
                <c:pt idx="6">
                  <c:v>-0.53516921000000062</c:v>
                </c:pt>
                <c:pt idx="7">
                  <c:v>-0.1654233760000007</c:v>
                </c:pt>
                <c:pt idx="8">
                  <c:v>0.26044185699999978</c:v>
                </c:pt>
                <c:pt idx="9">
                  <c:v>0.55404000000000142</c:v>
                </c:pt>
                <c:pt idx="10">
                  <c:v>0.2220600000000004</c:v>
                </c:pt>
                <c:pt idx="11">
                  <c:v>0.78042000000000011</c:v>
                </c:pt>
                <c:pt idx="12">
                  <c:v>1.30088</c:v>
                </c:pt>
                <c:pt idx="13">
                  <c:v>0.9338100000000007</c:v>
                </c:pt>
                <c:pt idx="14">
                  <c:v>1.81646</c:v>
                </c:pt>
                <c:pt idx="15">
                  <c:v>3.2345299999999999</c:v>
                </c:pt>
                <c:pt idx="16">
                  <c:v>3.2804900000000012</c:v>
                </c:pt>
                <c:pt idx="17">
                  <c:v>4.025539999999995</c:v>
                </c:pt>
                <c:pt idx="18">
                  <c:v>3.7952300000000005</c:v>
                </c:pt>
                <c:pt idx="19">
                  <c:v>2.6831600000000022</c:v>
                </c:pt>
                <c:pt idx="20">
                  <c:v>3.7131700000000012</c:v>
                </c:pt>
                <c:pt idx="21">
                  <c:v>2.3172799999999967</c:v>
                </c:pt>
                <c:pt idx="22">
                  <c:v>1.1124200000000011</c:v>
                </c:pt>
                <c:pt idx="23">
                  <c:v>0.94859999999999944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'4.6'!$D$36</c:f>
              <c:strCache>
                <c:ptCount val="1"/>
                <c:pt idx="0">
                  <c:v>Spanien</c:v>
                </c:pt>
              </c:strCache>
            </c:strRef>
          </c:tx>
          <c:spPr>
            <a:ln w="25400">
              <a:solidFill>
                <a:srgbClr val="008000"/>
              </a:solidFill>
              <a:prstDash val="dash"/>
            </a:ln>
          </c:spPr>
          <c:marker>
            <c:symbol val="none"/>
          </c:marker>
          <c:cat>
            <c:numRef>
              <c:f>'4.6'!$A$67:$A$92</c:f>
              <c:numCache>
                <c:formatCode>0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'4.6'!$D$67:$D$92</c:f>
              <c:numCache>
                <c:formatCode>0.0</c:formatCode>
                <c:ptCount val="26"/>
                <c:pt idx="0">
                  <c:v>1.990254775999998</c:v>
                </c:pt>
                <c:pt idx="1">
                  <c:v>1.3500713260000021</c:v>
                </c:pt>
                <c:pt idx="2">
                  <c:v>1.7517013249999978</c:v>
                </c:pt>
                <c:pt idx="3">
                  <c:v>-0.89469943600000201</c:v>
                </c:pt>
                <c:pt idx="4">
                  <c:v>-2.0331317140000014</c:v>
                </c:pt>
                <c:pt idx="5">
                  <c:v>-2.0644739039999984</c:v>
                </c:pt>
                <c:pt idx="6">
                  <c:v>-1.8709448139999978</c:v>
                </c:pt>
                <c:pt idx="7">
                  <c:v>-1.6039686479999959</c:v>
                </c:pt>
                <c:pt idx="8">
                  <c:v>6.880454699999973E-2</c:v>
                </c:pt>
                <c:pt idx="9">
                  <c:v>1.0810599999999977</c:v>
                </c:pt>
                <c:pt idx="10">
                  <c:v>3.1227800000000032</c:v>
                </c:pt>
                <c:pt idx="11">
                  <c:v>5.3039499999999995</c:v>
                </c:pt>
                <c:pt idx="12">
                  <c:v>6.7746399999999998</c:v>
                </c:pt>
                <c:pt idx="13">
                  <c:v>8.9763000000000037</c:v>
                </c:pt>
                <c:pt idx="14">
                  <c:v>12.6684</c:v>
                </c:pt>
                <c:pt idx="15">
                  <c:v>16.139679999999988</c:v>
                </c:pt>
                <c:pt idx="16">
                  <c:v>16.64552999999998</c:v>
                </c:pt>
                <c:pt idx="17">
                  <c:v>21.816939999999992</c:v>
                </c:pt>
                <c:pt idx="18">
                  <c:v>16.720309999999973</c:v>
                </c:pt>
                <c:pt idx="19">
                  <c:v>6.8098899999999958</c:v>
                </c:pt>
                <c:pt idx="20">
                  <c:v>7.1610400000000007</c:v>
                </c:pt>
                <c:pt idx="21">
                  <c:v>6.7535600000000064</c:v>
                </c:pt>
                <c:pt idx="22">
                  <c:v>2.5427799999999987</c:v>
                </c:pt>
                <c:pt idx="23">
                  <c:v>1.5028000000000028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'4.6'!$E$36</c:f>
              <c:strCache>
                <c:ptCount val="1"/>
                <c:pt idx="0">
                  <c:v>Italien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ymbol val="circle"/>
            <c:size val="4"/>
            <c:spPr>
              <a:solidFill>
                <a:srgbClr val="0000FF"/>
              </a:solidFill>
            </c:spPr>
          </c:marker>
          <c:cat>
            <c:numRef>
              <c:f>'4.6'!$A$67:$A$92</c:f>
              <c:numCache>
                <c:formatCode>0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'4.6'!$E$67:$E$92</c:f>
              <c:numCache>
                <c:formatCode>0.0</c:formatCode>
                <c:ptCount val="26"/>
                <c:pt idx="0">
                  <c:v>1.1459175879999959</c:v>
                </c:pt>
                <c:pt idx="1">
                  <c:v>-2.567794747000006</c:v>
                </c:pt>
                <c:pt idx="2">
                  <c:v>-1.1458460100000012</c:v>
                </c:pt>
                <c:pt idx="3">
                  <c:v>-3.6884494069999998</c:v>
                </c:pt>
                <c:pt idx="4">
                  <c:v>-3.4540169649999988</c:v>
                </c:pt>
                <c:pt idx="5">
                  <c:v>-4.1428549509999923</c:v>
                </c:pt>
                <c:pt idx="6">
                  <c:v>-4.0120869399999926</c:v>
                </c:pt>
                <c:pt idx="7">
                  <c:v>-2.3886380729999952</c:v>
                </c:pt>
                <c:pt idx="8">
                  <c:v>-1.6650220100000006</c:v>
                </c:pt>
                <c:pt idx="9">
                  <c:v>1.0958599999999998</c:v>
                </c:pt>
                <c:pt idx="10">
                  <c:v>3.6079300000000023</c:v>
                </c:pt>
                <c:pt idx="11">
                  <c:v>5.497789999999994</c:v>
                </c:pt>
                <c:pt idx="12">
                  <c:v>8.4449299999999923</c:v>
                </c:pt>
                <c:pt idx="13">
                  <c:v>8.2442799999999981</c:v>
                </c:pt>
                <c:pt idx="14">
                  <c:v>11.559480000000015</c:v>
                </c:pt>
                <c:pt idx="15">
                  <c:v>13.13048</c:v>
                </c:pt>
                <c:pt idx="16">
                  <c:v>13.993550000000004</c:v>
                </c:pt>
                <c:pt idx="17">
                  <c:v>15.628919999999999</c:v>
                </c:pt>
                <c:pt idx="18">
                  <c:v>10.428180000000008</c:v>
                </c:pt>
                <c:pt idx="19">
                  <c:v>9.6979199999999999</c:v>
                </c:pt>
                <c:pt idx="20">
                  <c:v>12.982710000000004</c:v>
                </c:pt>
                <c:pt idx="21">
                  <c:v>10.043159999999999</c:v>
                </c:pt>
                <c:pt idx="22">
                  <c:v>2.8647900000000082</c:v>
                </c:pt>
                <c:pt idx="23">
                  <c:v>2.0830300000000084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049920"/>
        <c:axId val="108051840"/>
      </c:lineChart>
      <c:catAx>
        <c:axId val="10804992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de-DE"/>
          </a:p>
        </c:txPr>
        <c:crossAx val="108051840"/>
        <c:crosses val="autoZero"/>
        <c:auto val="1"/>
        <c:lblAlgn val="ctr"/>
        <c:lblOffset val="100"/>
        <c:tickLblSkip val="3"/>
        <c:noMultiLvlLbl val="0"/>
      </c:catAx>
      <c:valAx>
        <c:axId val="108051840"/>
        <c:scaling>
          <c:orientation val="minMax"/>
          <c:min val="-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AT" b="0"/>
                  <a:t>In Mrd. €</a:t>
                </a:r>
              </a:p>
            </c:rich>
          </c:tx>
          <c:layout>
            <c:manualLayout>
              <c:xMode val="edge"/>
              <c:yMode val="edge"/>
              <c:x val="1.4285714285714285E-2"/>
              <c:y val="0.4529076243518340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08049920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20726425965047077"/>
          <c:y val="7.759199512668373E-2"/>
          <c:w val="0.38254225081620896"/>
          <c:h val="0.18789066000896229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78777652793581"/>
          <c:y val="3.0088129227748971E-2"/>
          <c:w val="0.81684308211474166"/>
          <c:h val="0.88013784862258071"/>
        </c:manualLayout>
      </c:layout>
      <c:lineChart>
        <c:grouping val="standard"/>
        <c:varyColors val="0"/>
        <c:ser>
          <c:idx val="1"/>
          <c:order val="0"/>
          <c:tx>
            <c:strRef>
              <c:f>'3.5'!$K$36</c:f>
              <c:strCache>
                <c:ptCount val="1"/>
                <c:pt idx="0">
                  <c:v>Griechenland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'3.5'!$J$72:$J$92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'3.5'!$K$72:$K$92</c:f>
              <c:numCache>
                <c:formatCode>0.0</c:formatCode>
                <c:ptCount val="21"/>
                <c:pt idx="0">
                  <c:v>38.949971301711614</c:v>
                </c:pt>
                <c:pt idx="1">
                  <c:v>40.891526675003128</c:v>
                </c:pt>
                <c:pt idx="2">
                  <c:v>45.491032972978424</c:v>
                </c:pt>
                <c:pt idx="3">
                  <c:v>45.711683479130485</c:v>
                </c:pt>
                <c:pt idx="4">
                  <c:v>49.525893780305964</c:v>
                </c:pt>
                <c:pt idx="5">
                  <c:v>54.448851739789994</c:v>
                </c:pt>
                <c:pt idx="6">
                  <c:v>56.065518264367874</c:v>
                </c:pt>
                <c:pt idx="7">
                  <c:v>59.697374871378358</c:v>
                </c:pt>
                <c:pt idx="8">
                  <c:v>65.217019142135356</c:v>
                </c:pt>
                <c:pt idx="9">
                  <c:v>71.295475614296748</c:v>
                </c:pt>
                <c:pt idx="10">
                  <c:v>72.786768690359708</c:v>
                </c:pt>
                <c:pt idx="11">
                  <c:v>79.836594632133668</c:v>
                </c:pt>
                <c:pt idx="12">
                  <c:v>89.291229216879827</c:v>
                </c:pt>
                <c:pt idx="13">
                  <c:v>100</c:v>
                </c:pt>
                <c:pt idx="14">
                  <c:v>104.82454348625356</c:v>
                </c:pt>
                <c:pt idx="15">
                  <c:v>96.434494873156581</c:v>
                </c:pt>
                <c:pt idx="16">
                  <c:v>91.680215695085593</c:v>
                </c:pt>
                <c:pt idx="17">
                  <c:v>86.273132072388464</c:v>
                </c:pt>
                <c:pt idx="18">
                  <c:v>89.560848073859106</c:v>
                </c:pt>
                <c:pt idx="19">
                  <c:v>72.201478818579048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'3.5'!$L$36</c:f>
              <c:strCache>
                <c:ptCount val="1"/>
                <c:pt idx="0">
                  <c:v>Südeuropa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'3.5'!$J$72:$J$92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'3.5'!$L$72:$L$92</c:f>
              <c:numCache>
                <c:formatCode>0.0</c:formatCode>
                <c:ptCount val="21"/>
                <c:pt idx="0">
                  <c:v>52.523988630506814</c:v>
                </c:pt>
                <c:pt idx="1">
                  <c:v>58.28272358618625</c:v>
                </c:pt>
                <c:pt idx="2">
                  <c:v>59.476649674175981</c:v>
                </c:pt>
                <c:pt idx="3">
                  <c:v>60.685514976134563</c:v>
                </c:pt>
                <c:pt idx="4">
                  <c:v>62.62541483840193</c:v>
                </c:pt>
                <c:pt idx="5">
                  <c:v>64.974727494573173</c:v>
                </c:pt>
                <c:pt idx="6">
                  <c:v>70.302281189922709</c:v>
                </c:pt>
                <c:pt idx="7">
                  <c:v>73.051728480845597</c:v>
                </c:pt>
                <c:pt idx="8">
                  <c:v>76.942971185174443</c:v>
                </c:pt>
                <c:pt idx="9">
                  <c:v>80.994166429868969</c:v>
                </c:pt>
                <c:pt idx="10">
                  <c:v>84.653429485835431</c:v>
                </c:pt>
                <c:pt idx="11">
                  <c:v>89.802789128663917</c:v>
                </c:pt>
                <c:pt idx="12">
                  <c:v>94.298978102246295</c:v>
                </c:pt>
                <c:pt idx="13">
                  <c:v>100</c:v>
                </c:pt>
                <c:pt idx="14">
                  <c:v>104.95317461803101</c:v>
                </c:pt>
                <c:pt idx="15">
                  <c:v>104.25525716663905</c:v>
                </c:pt>
                <c:pt idx="16">
                  <c:v>103.48935655899732</c:v>
                </c:pt>
                <c:pt idx="17">
                  <c:v>104.37068027591587</c:v>
                </c:pt>
                <c:pt idx="18">
                  <c:v>102.47207622859233</c:v>
                </c:pt>
                <c:pt idx="19">
                  <c:v>101.18050987685857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'3.5'!$M$36</c:f>
              <c:strCache>
                <c:ptCount val="1"/>
                <c:pt idx="0">
                  <c:v>Deutschland</c:v>
                </c:pt>
              </c:strCache>
            </c:strRef>
          </c:tx>
          <c:spPr>
            <a:ln w="25400">
              <a:solidFill>
                <a:srgbClr val="008000"/>
              </a:solidFill>
              <a:prstDash val="dash"/>
            </a:ln>
          </c:spPr>
          <c:marker>
            <c:symbol val="none"/>
          </c:marker>
          <c:cat>
            <c:numRef>
              <c:f>'3.5'!$J$72:$J$92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'3.5'!$M$72:$M$92</c:f>
              <c:numCache>
                <c:formatCode>0.0</c:formatCode>
                <c:ptCount val="21"/>
                <c:pt idx="0">
                  <c:v>86.48199376252461</c:v>
                </c:pt>
                <c:pt idx="1">
                  <c:v>86.536295220123193</c:v>
                </c:pt>
                <c:pt idx="2">
                  <c:v>84.409907678531781</c:v>
                </c:pt>
                <c:pt idx="3">
                  <c:v>85.741192420451512</c:v>
                </c:pt>
                <c:pt idx="4">
                  <c:v>88.240497919193317</c:v>
                </c:pt>
                <c:pt idx="5">
                  <c:v>89.483497840977662</c:v>
                </c:pt>
                <c:pt idx="6">
                  <c:v>91.795625136540309</c:v>
                </c:pt>
                <c:pt idx="7">
                  <c:v>93.737441664141897</c:v>
                </c:pt>
                <c:pt idx="8">
                  <c:v>95.218864542137126</c:v>
                </c:pt>
                <c:pt idx="9">
                  <c:v>94.378630398567168</c:v>
                </c:pt>
                <c:pt idx="10">
                  <c:v>95.242329244841216</c:v>
                </c:pt>
                <c:pt idx="11">
                  <c:v>95.805302303586302</c:v>
                </c:pt>
                <c:pt idx="12">
                  <c:v>96.465100974639242</c:v>
                </c:pt>
                <c:pt idx="13">
                  <c:v>100</c:v>
                </c:pt>
                <c:pt idx="14">
                  <c:v>104.76441348582109</c:v>
                </c:pt>
                <c:pt idx="15">
                  <c:v>109.25651055596961</c:v>
                </c:pt>
                <c:pt idx="16">
                  <c:v>108.1308341477053</c:v>
                </c:pt>
                <c:pt idx="17">
                  <c:v>109.25300433602527</c:v>
                </c:pt>
                <c:pt idx="18">
                  <c:v>111.95288359619484</c:v>
                </c:pt>
                <c:pt idx="19">
                  <c:v>114.57382795608044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'3.5'!$N$36</c:f>
              <c:strCache>
                <c:ptCount val="1"/>
                <c:pt idx="0">
                  <c:v>Euroraum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ymbol val="circle"/>
            <c:size val="4"/>
            <c:spPr>
              <a:solidFill>
                <a:srgbClr val="0000FF"/>
              </a:solidFill>
            </c:spPr>
          </c:marker>
          <c:cat>
            <c:numRef>
              <c:f>'3.5'!$J$72:$J$92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'3.5'!$N$72:$N$92</c:f>
              <c:numCache>
                <c:formatCode>0.0</c:formatCode>
                <c:ptCount val="21"/>
                <c:pt idx="0">
                  <c:v>63.383248172946736</c:v>
                </c:pt>
                <c:pt idx="1">
                  <c:v>63.4525256382789</c:v>
                </c:pt>
                <c:pt idx="2">
                  <c:v>64.701816108395263</c:v>
                </c:pt>
                <c:pt idx="3">
                  <c:v>66.300148764019681</c:v>
                </c:pt>
                <c:pt idx="4">
                  <c:v>69.070099330234768</c:v>
                </c:pt>
                <c:pt idx="5">
                  <c:v>70.538864111158688</c:v>
                </c:pt>
                <c:pt idx="6">
                  <c:v>75.50075942071723</c:v>
                </c:pt>
                <c:pt idx="7">
                  <c:v>78.954694904879929</c:v>
                </c:pt>
                <c:pt idx="8">
                  <c:v>81.411964088856848</c:v>
                </c:pt>
                <c:pt idx="9">
                  <c:v>84.647071038688338</c:v>
                </c:pt>
                <c:pt idx="10">
                  <c:v>87.792307428884158</c:v>
                </c:pt>
                <c:pt idx="11">
                  <c:v>91.379828952489561</c:v>
                </c:pt>
                <c:pt idx="12">
                  <c:v>94.965690233803031</c:v>
                </c:pt>
                <c:pt idx="13">
                  <c:v>100</c:v>
                </c:pt>
                <c:pt idx="14">
                  <c:v>104.89318072043253</c:v>
                </c:pt>
                <c:pt idx="15">
                  <c:v>107.42818887443096</c:v>
                </c:pt>
                <c:pt idx="16">
                  <c:v>107.17723820729479</c:v>
                </c:pt>
                <c:pt idx="17">
                  <c:v>108.86804009940657</c:v>
                </c:pt>
                <c:pt idx="18">
                  <c:v>109.63643416028548</c:v>
                </c:pt>
                <c:pt idx="19">
                  <c:v>110.7879087243431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786048"/>
        <c:axId val="110787968"/>
      </c:lineChart>
      <c:catAx>
        <c:axId val="11078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de-DE"/>
          </a:p>
        </c:txPr>
        <c:crossAx val="110787968"/>
        <c:crosses val="autoZero"/>
        <c:auto val="1"/>
        <c:lblAlgn val="ctr"/>
        <c:lblOffset val="100"/>
        <c:tickLblSkip val="5"/>
        <c:noMultiLvlLbl val="0"/>
      </c:catAx>
      <c:valAx>
        <c:axId val="110787968"/>
        <c:scaling>
          <c:orientation val="minMax"/>
          <c:max val="120"/>
          <c:min val="3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AT" b="0"/>
                  <a:t>2008 = 100</a:t>
                </a:r>
              </a:p>
            </c:rich>
          </c:tx>
          <c:layout>
            <c:manualLayout>
              <c:xMode val="edge"/>
              <c:yMode val="edge"/>
              <c:x val="3.0812324929971979E-3"/>
              <c:y val="0.4583930114029025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107860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0586629629629789"/>
          <c:y val="0.70267111111111524"/>
          <c:w val="0.52736363836873335"/>
          <c:h val="0.18789066000896229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176925925925941"/>
          <c:y val="3.0088129227748971E-2"/>
          <c:w val="0.77686166666667211"/>
          <c:h val="0.88013784862258071"/>
        </c:manualLayout>
      </c:layout>
      <c:lineChart>
        <c:grouping val="standard"/>
        <c:varyColors val="0"/>
        <c:ser>
          <c:idx val="1"/>
          <c:order val="0"/>
          <c:tx>
            <c:strRef>
              <c:f>'3.11A'!$K$36</c:f>
              <c:strCache>
                <c:ptCount val="1"/>
                <c:pt idx="0">
                  <c:v>Griechenland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'3.11A'!$J$72:$J$92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'3.11A'!$K$72:$K$92</c:f>
              <c:numCache>
                <c:formatCode>0.0</c:formatCode>
                <c:ptCount val="21"/>
                <c:pt idx="0">
                  <c:v>90.878811906319839</c:v>
                </c:pt>
                <c:pt idx="1">
                  <c:v>93.738989107673618</c:v>
                </c:pt>
                <c:pt idx="2">
                  <c:v>91.283619709354895</c:v>
                </c:pt>
                <c:pt idx="3">
                  <c:v>89.785445616487365</c:v>
                </c:pt>
                <c:pt idx="4">
                  <c:v>87.540507665691564</c:v>
                </c:pt>
                <c:pt idx="5">
                  <c:v>98.763050471697127</c:v>
                </c:pt>
                <c:pt idx="6">
                  <c:v>100.43297861826611</c:v>
                </c:pt>
                <c:pt idx="7">
                  <c:v>98.586890777465072</c:v>
                </c:pt>
                <c:pt idx="8">
                  <c:v>94.541867711903464</c:v>
                </c:pt>
                <c:pt idx="9">
                  <c:v>95.381526083536201</c:v>
                </c:pt>
                <c:pt idx="10">
                  <c:v>98.597055220158325</c:v>
                </c:pt>
                <c:pt idx="11">
                  <c:v>103.42904230582947</c:v>
                </c:pt>
                <c:pt idx="12">
                  <c:v>103.07901306998937</c:v>
                </c:pt>
                <c:pt idx="13">
                  <c:v>109.29544094266691</c:v>
                </c:pt>
                <c:pt idx="14">
                  <c:v>126.77367319347515</c:v>
                </c:pt>
                <c:pt idx="15">
                  <c:v>146.01502323508802</c:v>
                </c:pt>
                <c:pt idx="16">
                  <c:v>171.35824028564858</c:v>
                </c:pt>
                <c:pt idx="17">
                  <c:v>156.89711370071734</c:v>
                </c:pt>
                <c:pt idx="18">
                  <c:v>174.96326155198773</c:v>
                </c:pt>
                <c:pt idx="19">
                  <c:v>177.07110652968561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'3.11A'!$L$36</c:f>
              <c:strCache>
                <c:ptCount val="1"/>
                <c:pt idx="0">
                  <c:v>Südeuropa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'3.11A'!$J$72:$J$92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'3.11A'!$L$72:$L$92</c:f>
              <c:numCache>
                <c:formatCode>0.0</c:formatCode>
                <c:ptCount val="21"/>
                <c:pt idx="0">
                  <c:v>97.055699870103481</c:v>
                </c:pt>
                <c:pt idx="1">
                  <c:v>98.236013717015297</c:v>
                </c:pt>
                <c:pt idx="2">
                  <c:v>94.338546120874341</c:v>
                </c:pt>
                <c:pt idx="3">
                  <c:v>92.478094694126</c:v>
                </c:pt>
                <c:pt idx="4">
                  <c:v>90.358160566000009</c:v>
                </c:pt>
                <c:pt idx="5">
                  <c:v>87.281866467566161</c:v>
                </c:pt>
                <c:pt idx="6">
                  <c:v>85.905378136032581</c:v>
                </c:pt>
                <c:pt idx="7">
                  <c:v>83.142533801953178</c:v>
                </c:pt>
                <c:pt idx="8">
                  <c:v>80.76256383274027</c:v>
                </c:pt>
                <c:pt idx="9">
                  <c:v>79.756846549209499</c:v>
                </c:pt>
                <c:pt idx="10">
                  <c:v>79.724140033360513</c:v>
                </c:pt>
                <c:pt idx="11">
                  <c:v>78.898663598211527</c:v>
                </c:pt>
                <c:pt idx="12">
                  <c:v>75.814409629081766</c:v>
                </c:pt>
                <c:pt idx="13">
                  <c:v>78.978364369650748</c:v>
                </c:pt>
                <c:pt idx="14">
                  <c:v>90.886903119623838</c:v>
                </c:pt>
                <c:pt idx="15">
                  <c:v>97.127265268177297</c:v>
                </c:pt>
                <c:pt idx="16">
                  <c:v>103.3821859649491</c:v>
                </c:pt>
                <c:pt idx="17">
                  <c:v>111.98557204847508</c:v>
                </c:pt>
                <c:pt idx="18">
                  <c:v>118.70879430968419</c:v>
                </c:pt>
                <c:pt idx="19">
                  <c:v>122.61737883282126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'3.11A'!$M$36</c:f>
              <c:strCache>
                <c:ptCount val="1"/>
                <c:pt idx="0">
                  <c:v>Deutschland</c:v>
                </c:pt>
              </c:strCache>
            </c:strRef>
          </c:tx>
          <c:spPr>
            <a:ln w="25400">
              <a:solidFill>
                <a:srgbClr val="008000"/>
              </a:solidFill>
              <a:prstDash val="dash"/>
            </a:ln>
          </c:spPr>
          <c:marker>
            <c:symbol val="none"/>
          </c:marker>
          <c:cat>
            <c:numRef>
              <c:f>'3.11A'!$J$72:$J$92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'3.11A'!$M$72:$M$92</c:f>
              <c:numCache>
                <c:formatCode>0.0</c:formatCode>
                <c:ptCount val="21"/>
                <c:pt idx="0">
                  <c:v>54.603132941820846</c:v>
                </c:pt>
                <c:pt idx="1">
                  <c:v>56.605362367655367</c:v>
                </c:pt>
                <c:pt idx="2">
                  <c:v>58.545094087773641</c:v>
                </c:pt>
                <c:pt idx="3">
                  <c:v>59.940908396023659</c:v>
                </c:pt>
                <c:pt idx="4">
                  <c:v>60.175282882515894</c:v>
                </c:pt>
                <c:pt idx="5">
                  <c:v>59.001656020818544</c:v>
                </c:pt>
                <c:pt idx="6">
                  <c:v>57.786393851553427</c:v>
                </c:pt>
                <c:pt idx="7">
                  <c:v>59.430353354968553</c:v>
                </c:pt>
                <c:pt idx="8">
                  <c:v>63.19659006337249</c:v>
                </c:pt>
                <c:pt idx="9">
                  <c:v>64.866509671103216</c:v>
                </c:pt>
                <c:pt idx="10">
                  <c:v>67.09838020384538</c:v>
                </c:pt>
                <c:pt idx="11">
                  <c:v>66.509078738180804</c:v>
                </c:pt>
                <c:pt idx="12">
                  <c:v>63.718323101378033</c:v>
                </c:pt>
                <c:pt idx="13">
                  <c:v>65.144134916849751</c:v>
                </c:pt>
                <c:pt idx="14">
                  <c:v>72.622992192651566</c:v>
                </c:pt>
                <c:pt idx="15">
                  <c:v>80.493901918314421</c:v>
                </c:pt>
                <c:pt idx="16">
                  <c:v>77.870401244859295</c:v>
                </c:pt>
                <c:pt idx="17">
                  <c:v>79.268337030437365</c:v>
                </c:pt>
                <c:pt idx="18">
                  <c:v>77.096117430983668</c:v>
                </c:pt>
                <c:pt idx="19">
                  <c:v>74.729921929616125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'3.11A'!$N$36</c:f>
              <c:strCache>
                <c:ptCount val="1"/>
                <c:pt idx="0">
                  <c:v>Euroraum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ymbol val="circle"/>
            <c:size val="4"/>
            <c:spPr>
              <a:solidFill>
                <a:srgbClr val="0000FF"/>
              </a:solidFill>
            </c:spPr>
          </c:marker>
          <c:cat>
            <c:numRef>
              <c:f>'3.11A'!$J$72:$J$92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'3.11A'!$N$72:$N$92</c:f>
              <c:numCache>
                <c:formatCode>General</c:formatCode>
                <c:ptCount val="21"/>
                <c:pt idx="11" formatCode="0.0">
                  <c:v>67.368260110466537</c:v>
                </c:pt>
                <c:pt idx="12" formatCode="0.0">
                  <c:v>64.972410041190642</c:v>
                </c:pt>
                <c:pt idx="13" formatCode="0.0">
                  <c:v>68.576847847877929</c:v>
                </c:pt>
                <c:pt idx="14" formatCode="0.0">
                  <c:v>78.376294100667351</c:v>
                </c:pt>
                <c:pt idx="15" formatCode="0.0">
                  <c:v>83.910806246875097</c:v>
                </c:pt>
                <c:pt idx="16" formatCode="0.0">
                  <c:v>86.473887926820566</c:v>
                </c:pt>
                <c:pt idx="17" formatCode="0.0">
                  <c:v>91.016951907292736</c:v>
                </c:pt>
                <c:pt idx="18" formatCode="0.0">
                  <c:v>93.268981882018082</c:v>
                </c:pt>
                <c:pt idx="19" formatCode="0.0">
                  <c:v>94.261695328196936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814720"/>
        <c:axId val="110816640"/>
      </c:lineChart>
      <c:catAx>
        <c:axId val="11081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de-DE"/>
          </a:p>
        </c:txPr>
        <c:crossAx val="110816640"/>
        <c:crosses val="autoZero"/>
        <c:auto val="1"/>
        <c:lblAlgn val="ctr"/>
        <c:lblOffset val="100"/>
        <c:tickLblSkip val="5"/>
        <c:noMultiLvlLbl val="0"/>
      </c:catAx>
      <c:valAx>
        <c:axId val="110816640"/>
        <c:scaling>
          <c:orientation val="minMax"/>
          <c:max val="180"/>
          <c:min val="3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AT" sz="1100" b="0" i="0" baseline="0"/>
                  <a:t>Brutto-Schuld in % ds BIP</a:t>
                </a:r>
                <a:endParaRPr lang="de-AT" sz="1100"/>
              </a:p>
            </c:rich>
          </c:tx>
          <c:layout>
            <c:manualLayout>
              <c:xMode val="edge"/>
              <c:yMode val="edge"/>
              <c:x val="2.6045000000000148E-2"/>
              <c:y val="0.3235557407407423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10814720"/>
        <c:crosses val="autoZero"/>
        <c:crossBetween val="between"/>
        <c:majorUnit val="3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21066259259259357"/>
          <c:y val="5.5911851851851914E-2"/>
          <c:w val="0.40128185185185328"/>
          <c:h val="0.17613148148148347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21138502285282"/>
          <c:y val="3.0088129227748971E-2"/>
          <c:w val="0.79341941695285378"/>
          <c:h val="0.88013784862258071"/>
        </c:manualLayout>
      </c:layout>
      <c:lineChart>
        <c:grouping val="standard"/>
        <c:varyColors val="0"/>
        <c:ser>
          <c:idx val="1"/>
          <c:order val="0"/>
          <c:tx>
            <c:strRef>
              <c:f>'3.6A'!$K$36</c:f>
              <c:strCache>
                <c:ptCount val="1"/>
                <c:pt idx="0">
                  <c:v>Deutschland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'3.6A'!$J$72:$J$92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'3.6A'!$K$72:$K$92</c:f>
              <c:numCache>
                <c:formatCode>0.0</c:formatCode>
                <c:ptCount val="21"/>
                <c:pt idx="0">
                  <c:v>90.617402109495728</c:v>
                </c:pt>
                <c:pt idx="1">
                  <c:v>89.851410774788448</c:v>
                </c:pt>
                <c:pt idx="2">
                  <c:v>87.936414798104934</c:v>
                </c:pt>
                <c:pt idx="3">
                  <c:v>88.526059835395813</c:v>
                </c:pt>
                <c:pt idx="4">
                  <c:v>90.134714710837102</c:v>
                </c:pt>
                <c:pt idx="5">
                  <c:v>91.355432336665885</c:v>
                </c:pt>
                <c:pt idx="6">
                  <c:v>93.081879528812124</c:v>
                </c:pt>
                <c:pt idx="7">
                  <c:v>94.254646664543742</c:v>
                </c:pt>
                <c:pt idx="8">
                  <c:v>95.698464452790333</c:v>
                </c:pt>
                <c:pt idx="9">
                  <c:v>95.879828123233594</c:v>
                </c:pt>
                <c:pt idx="10">
                  <c:v>96.113958715831558</c:v>
                </c:pt>
                <c:pt idx="11">
                  <c:v>97.085821451152583</c:v>
                </c:pt>
                <c:pt idx="12">
                  <c:v>97.934053635636218</c:v>
                </c:pt>
                <c:pt idx="13">
                  <c:v>100</c:v>
                </c:pt>
                <c:pt idx="14">
                  <c:v>100.20482147887653</c:v>
                </c:pt>
                <c:pt idx="15">
                  <c:v>102.76922975937968</c:v>
                </c:pt>
                <c:pt idx="16">
                  <c:v>105.73292271523387</c:v>
                </c:pt>
                <c:pt idx="17">
                  <c:v>108.40305467980723</c:v>
                </c:pt>
                <c:pt idx="18">
                  <c:v>110.43179887673317</c:v>
                </c:pt>
                <c:pt idx="19">
                  <c:v>113.23482705866783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'3.6A'!$L$36</c:f>
              <c:strCache>
                <c:ptCount val="1"/>
                <c:pt idx="0">
                  <c:v>Frankreich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'3.6A'!$J$72:$J$92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'3.6A'!$L$72:$L$92</c:f>
              <c:numCache>
                <c:formatCode>0.0</c:formatCode>
                <c:ptCount val="21"/>
                <c:pt idx="0">
                  <c:v>72.451370976286469</c:v>
                </c:pt>
                <c:pt idx="1">
                  <c:v>74.105461536265608</c:v>
                </c:pt>
                <c:pt idx="2">
                  <c:v>73.811828762175793</c:v>
                </c:pt>
                <c:pt idx="3">
                  <c:v>75.100399792829364</c:v>
                </c:pt>
                <c:pt idx="4">
                  <c:v>76.928039568758919</c:v>
                </c:pt>
                <c:pt idx="5">
                  <c:v>78.882000878256108</c:v>
                </c:pt>
                <c:pt idx="6">
                  <c:v>81.067913413984144</c:v>
                </c:pt>
                <c:pt idx="7">
                  <c:v>83.939517314919001</c:v>
                </c:pt>
                <c:pt idx="8">
                  <c:v>86.390191405406682</c:v>
                </c:pt>
                <c:pt idx="9">
                  <c:v>89.363325653006513</c:v>
                </c:pt>
                <c:pt idx="10">
                  <c:v>92.086947941825485</c:v>
                </c:pt>
                <c:pt idx="11">
                  <c:v>95.012409225873697</c:v>
                </c:pt>
                <c:pt idx="12">
                  <c:v>97.425422502873388</c:v>
                </c:pt>
                <c:pt idx="13">
                  <c:v>100</c:v>
                </c:pt>
                <c:pt idx="14">
                  <c:v>101.58829677056124</c:v>
                </c:pt>
                <c:pt idx="15">
                  <c:v>104.46124287590426</c:v>
                </c:pt>
                <c:pt idx="16">
                  <c:v>106.85031235558093</c:v>
                </c:pt>
                <c:pt idx="17">
                  <c:v>109.0660346558454</c:v>
                </c:pt>
                <c:pt idx="18">
                  <c:v>110.76706759647354</c:v>
                </c:pt>
                <c:pt idx="19">
                  <c:v>112.07158035688617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'3.6A'!$M$36</c:f>
              <c:strCache>
                <c:ptCount val="1"/>
                <c:pt idx="0">
                  <c:v>Großbritannien</c:v>
                </c:pt>
              </c:strCache>
            </c:strRef>
          </c:tx>
          <c:spPr>
            <a:ln w="25400">
              <a:solidFill>
                <a:srgbClr val="008000"/>
              </a:solidFill>
              <a:prstDash val="dash"/>
            </a:ln>
          </c:spPr>
          <c:marker>
            <c:symbol val="none"/>
          </c:marker>
          <c:cat>
            <c:numRef>
              <c:f>'3.6A'!$J$72:$J$92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'3.6A'!$M$72:$M$92</c:f>
              <c:numCache>
                <c:formatCode>0.0</c:formatCode>
                <c:ptCount val="21"/>
                <c:pt idx="0">
                  <c:v>56.46726624147891</c:v>
                </c:pt>
                <c:pt idx="1">
                  <c:v>58.421060034210491</c:v>
                </c:pt>
                <c:pt idx="2">
                  <c:v>60.776920250778389</c:v>
                </c:pt>
                <c:pt idx="3">
                  <c:v>64.971795891310762</c:v>
                </c:pt>
                <c:pt idx="4">
                  <c:v>68.196480666726359</c:v>
                </c:pt>
                <c:pt idx="5">
                  <c:v>72.035454043469869</c:v>
                </c:pt>
                <c:pt idx="6">
                  <c:v>76.053395976057658</c:v>
                </c:pt>
                <c:pt idx="7">
                  <c:v>78.210314217642022</c:v>
                </c:pt>
                <c:pt idx="8">
                  <c:v>81.987979704712842</c:v>
                </c:pt>
                <c:pt idx="9">
                  <c:v>85.629697910419225</c:v>
                </c:pt>
                <c:pt idx="10">
                  <c:v>88.765655191936673</c:v>
                </c:pt>
                <c:pt idx="11">
                  <c:v>93.903238252905979</c:v>
                </c:pt>
                <c:pt idx="12">
                  <c:v>98.963407047103203</c:v>
                </c:pt>
                <c:pt idx="13">
                  <c:v>100</c:v>
                </c:pt>
                <c:pt idx="14">
                  <c:v>101.90559278202541</c:v>
                </c:pt>
                <c:pt idx="15">
                  <c:v>105.42567228773611</c:v>
                </c:pt>
                <c:pt idx="16">
                  <c:v>106.50173940945795</c:v>
                </c:pt>
                <c:pt idx="17">
                  <c:v>108.56789320278327</c:v>
                </c:pt>
                <c:pt idx="18">
                  <c:v>110.59844187622704</c:v>
                </c:pt>
                <c:pt idx="19">
                  <c:v>112.20368072176713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'3.6A'!$N$36</c:f>
              <c:strCache>
                <c:ptCount val="1"/>
                <c:pt idx="0">
                  <c:v>USA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ymbol val="circle"/>
            <c:size val="4"/>
            <c:spPr>
              <a:solidFill>
                <a:srgbClr val="0000FF"/>
              </a:solidFill>
            </c:spPr>
          </c:marker>
          <c:cat>
            <c:numRef>
              <c:f>'3.6A'!$J$72:$J$92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'3.6A'!$N$72:$N$92</c:f>
              <c:numCache>
                <c:formatCode>0.0</c:formatCode>
                <c:ptCount val="21"/>
                <c:pt idx="0">
                  <c:v>61.181817653256566</c:v>
                </c:pt>
                <c:pt idx="1">
                  <c:v>63.451703612118024</c:v>
                </c:pt>
                <c:pt idx="2">
                  <c:v>66.112419684187699</c:v>
                </c:pt>
                <c:pt idx="3">
                  <c:v>70.017345208582881</c:v>
                </c:pt>
                <c:pt idx="4">
                  <c:v>73.318835804075178</c:v>
                </c:pt>
                <c:pt idx="5">
                  <c:v>77.328517249608439</c:v>
                </c:pt>
                <c:pt idx="6">
                  <c:v>79.752740611178979</c:v>
                </c:pt>
                <c:pt idx="7">
                  <c:v>81.170181020932759</c:v>
                </c:pt>
                <c:pt idx="8">
                  <c:v>83.502420334361048</c:v>
                </c:pt>
                <c:pt idx="9">
                  <c:v>87.518156743950968</c:v>
                </c:pt>
                <c:pt idx="10">
                  <c:v>90.399820527679779</c:v>
                </c:pt>
                <c:pt idx="11">
                  <c:v>93.893950426046814</c:v>
                </c:pt>
                <c:pt idx="12">
                  <c:v>97.550320649632667</c:v>
                </c:pt>
                <c:pt idx="13">
                  <c:v>100</c:v>
                </c:pt>
                <c:pt idx="14">
                  <c:v>100.1670377077856</c:v>
                </c:pt>
                <c:pt idx="15">
                  <c:v>102.90479120261134</c:v>
                </c:pt>
                <c:pt idx="16">
                  <c:v>106.04807838676123</c:v>
                </c:pt>
                <c:pt idx="17">
                  <c:v>108.34599960697953</c:v>
                </c:pt>
                <c:pt idx="18">
                  <c:v>110.03546582710935</c:v>
                </c:pt>
                <c:pt idx="19">
                  <c:v>112.50091849243906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872832"/>
        <c:axId val="110875008"/>
      </c:lineChart>
      <c:catAx>
        <c:axId val="11087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de-DE"/>
          </a:p>
        </c:txPr>
        <c:crossAx val="110875008"/>
        <c:crosses val="autoZero"/>
        <c:auto val="1"/>
        <c:lblAlgn val="ctr"/>
        <c:lblOffset val="100"/>
        <c:tickLblSkip val="5"/>
        <c:noMultiLvlLbl val="0"/>
      </c:catAx>
      <c:valAx>
        <c:axId val="110875008"/>
        <c:scaling>
          <c:orientation val="minMax"/>
          <c:max val="120"/>
          <c:min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AT" b="0"/>
                  <a:t>2008 = 100</a:t>
                </a:r>
              </a:p>
            </c:rich>
          </c:tx>
          <c:layout>
            <c:manualLayout>
              <c:xMode val="edge"/>
              <c:yMode val="edge"/>
              <c:x val="1.4285714285714285E-2"/>
              <c:y val="0.4529076243518340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10872832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7613734032232474"/>
          <c:y val="0.61558254584942462"/>
          <c:w val="0.44147377468248938"/>
          <c:h val="0.2347845519992573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78777652793581"/>
          <c:y val="3.0088129227748971E-2"/>
          <c:w val="0.81684308211474166"/>
          <c:h val="0.88013784862258071"/>
        </c:manualLayout>
      </c:layout>
      <c:lineChart>
        <c:grouping val="standard"/>
        <c:varyColors val="0"/>
        <c:ser>
          <c:idx val="1"/>
          <c:order val="0"/>
          <c:tx>
            <c:strRef>
              <c:f>'3.6A'!$B$36</c:f>
              <c:strCache>
                <c:ptCount val="1"/>
                <c:pt idx="0">
                  <c:v>Griechenland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'3.6A'!$A$72:$A$92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'3.6A'!$B$72:$B$92</c:f>
              <c:numCache>
                <c:formatCode>0.0</c:formatCode>
                <c:ptCount val="21"/>
                <c:pt idx="0">
                  <c:v>48.358501540910375</c:v>
                </c:pt>
                <c:pt idx="1">
                  <c:v>52.617272807110545</c:v>
                </c:pt>
                <c:pt idx="2">
                  <c:v>59.052258736421471</c:v>
                </c:pt>
                <c:pt idx="3">
                  <c:v>58.789997263882263</c:v>
                </c:pt>
                <c:pt idx="4">
                  <c:v>64.101811565786448</c:v>
                </c:pt>
                <c:pt idx="5">
                  <c:v>64.619279966303523</c:v>
                </c:pt>
                <c:pt idx="6">
                  <c:v>67.368630230563937</c:v>
                </c:pt>
                <c:pt idx="7">
                  <c:v>74.524418036842178</c:v>
                </c:pt>
                <c:pt idx="8">
                  <c:v>79.22403248949243</c:v>
                </c:pt>
                <c:pt idx="9">
                  <c:v>82.512611048346827</c:v>
                </c:pt>
                <c:pt idx="10">
                  <c:v>90.01444635715508</c:v>
                </c:pt>
                <c:pt idx="11">
                  <c:v>92.473725497860443</c:v>
                </c:pt>
                <c:pt idx="12">
                  <c:v>96.829188878897455</c:v>
                </c:pt>
                <c:pt idx="13">
                  <c:v>100</c:v>
                </c:pt>
                <c:pt idx="14">
                  <c:v>103.24744711670208</c:v>
                </c:pt>
                <c:pt idx="15">
                  <c:v>100.58375385094681</c:v>
                </c:pt>
                <c:pt idx="16">
                  <c:v>98.302361433750917</c:v>
                </c:pt>
                <c:pt idx="17">
                  <c:v>96.355203730820278</c:v>
                </c:pt>
                <c:pt idx="18">
                  <c:v>89.511290176086149</c:v>
                </c:pt>
                <c:pt idx="19">
                  <c:v>88.088326258192453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'3.6A'!$C$36</c:f>
              <c:strCache>
                <c:ptCount val="1"/>
                <c:pt idx="0">
                  <c:v>Portugal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'3.6A'!$A$72:$A$92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'3.6A'!$C$72:$C$92</c:f>
              <c:numCache>
                <c:formatCode>0.0</c:formatCode>
                <c:ptCount val="21"/>
                <c:pt idx="0">
                  <c:v>59.407710299543496</c:v>
                </c:pt>
                <c:pt idx="1">
                  <c:v>63.15391042300682</c:v>
                </c:pt>
                <c:pt idx="2">
                  <c:v>65.807325577906212</c:v>
                </c:pt>
                <c:pt idx="3">
                  <c:v>68.592362085538952</c:v>
                </c:pt>
                <c:pt idx="4">
                  <c:v>72.560390876025394</c:v>
                </c:pt>
                <c:pt idx="5">
                  <c:v>76.895506936312046</c:v>
                </c:pt>
                <c:pt idx="6">
                  <c:v>80.110109739066047</c:v>
                </c:pt>
                <c:pt idx="7">
                  <c:v>82.9596437517461</c:v>
                </c:pt>
                <c:pt idx="8">
                  <c:v>85.963911109166162</c:v>
                </c:pt>
                <c:pt idx="9">
                  <c:v>88.349661023955306</c:v>
                </c:pt>
                <c:pt idx="10">
                  <c:v>92.482885186052158</c:v>
                </c:pt>
                <c:pt idx="11">
                  <c:v>94.175639229546888</c:v>
                </c:pt>
                <c:pt idx="12">
                  <c:v>97.441534490205939</c:v>
                </c:pt>
                <c:pt idx="13">
                  <c:v>100</c:v>
                </c:pt>
                <c:pt idx="14">
                  <c:v>102.40586409423339</c:v>
                </c:pt>
                <c:pt idx="15">
                  <c:v>104.54687244895301</c:v>
                </c:pt>
                <c:pt idx="16">
                  <c:v>102.61528626814113</c:v>
                </c:pt>
                <c:pt idx="17">
                  <c:v>99.417381332612351</c:v>
                </c:pt>
                <c:pt idx="18">
                  <c:v>103.24411557512877</c:v>
                </c:pt>
                <c:pt idx="19">
                  <c:v>101.80666657721729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'3.6A'!$D$36</c:f>
              <c:strCache>
                <c:ptCount val="1"/>
                <c:pt idx="0">
                  <c:v>Spanien</c:v>
                </c:pt>
              </c:strCache>
            </c:strRef>
          </c:tx>
          <c:spPr>
            <a:ln w="25400">
              <a:solidFill>
                <a:srgbClr val="008000"/>
              </a:solidFill>
              <a:prstDash val="dash"/>
            </a:ln>
          </c:spPr>
          <c:marker>
            <c:symbol val="none"/>
          </c:marker>
          <c:cat>
            <c:numRef>
              <c:f>'3.6A'!$A$72:$A$92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'3.6A'!$D$72:$D$92</c:f>
              <c:numCache>
                <c:formatCode>0.0</c:formatCode>
                <c:ptCount val="21"/>
                <c:pt idx="0">
                  <c:v>66.78553509859627</c:v>
                </c:pt>
                <c:pt idx="1">
                  <c:v>70.642522714454756</c:v>
                </c:pt>
                <c:pt idx="2">
                  <c:v>70.022982876201525</c:v>
                </c:pt>
                <c:pt idx="3">
                  <c:v>70.714308430286081</c:v>
                </c:pt>
                <c:pt idx="4">
                  <c:v>72.507452695143016</c:v>
                </c:pt>
                <c:pt idx="5">
                  <c:v>74.521497720635708</c:v>
                </c:pt>
                <c:pt idx="6">
                  <c:v>77.371612861245197</c:v>
                </c:pt>
                <c:pt idx="7">
                  <c:v>80.113275150033289</c:v>
                </c:pt>
                <c:pt idx="8">
                  <c:v>82.386838035442764</c:v>
                </c:pt>
                <c:pt idx="9">
                  <c:v>84.259232668329673</c:v>
                </c:pt>
                <c:pt idx="10">
                  <c:v>86.730928484431786</c:v>
                </c:pt>
                <c:pt idx="11">
                  <c:v>89.593599446960212</c:v>
                </c:pt>
                <c:pt idx="12">
                  <c:v>93.733275917311573</c:v>
                </c:pt>
                <c:pt idx="13">
                  <c:v>100</c:v>
                </c:pt>
                <c:pt idx="14">
                  <c:v>104.52765154736792</c:v>
                </c:pt>
                <c:pt idx="15">
                  <c:v>104.68922764890682</c:v>
                </c:pt>
                <c:pt idx="16">
                  <c:v>105.53158177506975</c:v>
                </c:pt>
                <c:pt idx="17">
                  <c:v>104.17345894364593</c:v>
                </c:pt>
                <c:pt idx="18">
                  <c:v>105.0039857338476</c:v>
                </c:pt>
                <c:pt idx="19">
                  <c:v>104.66920016062021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'3.6A'!$E$36</c:f>
              <c:strCache>
                <c:ptCount val="1"/>
                <c:pt idx="0">
                  <c:v>Italien</c:v>
                </c:pt>
              </c:strCache>
            </c:strRef>
          </c:tx>
          <c:marker>
            <c:symbol val="none"/>
          </c:marker>
          <c:cat>
            <c:numRef>
              <c:f>'3.6A'!$A$72:$A$92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'3.6A'!$E$72:$E$92</c:f>
              <c:numCache>
                <c:formatCode>0.0</c:formatCode>
                <c:ptCount val="21"/>
                <c:pt idx="0">
                  <c:v>64.127703805899657</c:v>
                </c:pt>
                <c:pt idx="1">
                  <c:v>74.052077024333059</c:v>
                </c:pt>
                <c:pt idx="2">
                  <c:v>78.433414075809097</c:v>
                </c:pt>
                <c:pt idx="3">
                  <c:v>76.955270146790525</c:v>
                </c:pt>
                <c:pt idx="4">
                  <c:v>78.924351124056258</c:v>
                </c:pt>
                <c:pt idx="5">
                  <c:v>80.706507095305426</c:v>
                </c:pt>
                <c:pt idx="6">
                  <c:v>83.185063705454567</c:v>
                </c:pt>
                <c:pt idx="7">
                  <c:v>85.210552761728735</c:v>
                </c:pt>
                <c:pt idx="8">
                  <c:v>87.712874726932</c:v>
                </c:pt>
                <c:pt idx="9">
                  <c:v>90.695837501060495</c:v>
                </c:pt>
                <c:pt idx="10">
                  <c:v>93.081061862117835</c:v>
                </c:pt>
                <c:pt idx="11">
                  <c:v>95.141531571361952</c:v>
                </c:pt>
                <c:pt idx="12">
                  <c:v>97.238403150370132</c:v>
                </c:pt>
                <c:pt idx="13">
                  <c:v>100</c:v>
                </c:pt>
                <c:pt idx="14">
                  <c:v>100.52830082914058</c:v>
                </c:pt>
                <c:pt idx="15">
                  <c:v>102.839376579825</c:v>
                </c:pt>
                <c:pt idx="16">
                  <c:v>103.82880323036888</c:v>
                </c:pt>
                <c:pt idx="17">
                  <c:v>102.6631812671113</c:v>
                </c:pt>
                <c:pt idx="18">
                  <c:v>103.33626510477455</c:v>
                </c:pt>
                <c:pt idx="19">
                  <c:v>104.10369552909997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905984"/>
        <c:axId val="110915968"/>
      </c:lineChart>
      <c:catAx>
        <c:axId val="11090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de-DE"/>
          </a:p>
        </c:txPr>
        <c:crossAx val="110915968"/>
        <c:crosses val="autoZero"/>
        <c:auto val="1"/>
        <c:lblAlgn val="ctr"/>
        <c:lblOffset val="100"/>
        <c:tickLblSkip val="5"/>
        <c:noMultiLvlLbl val="0"/>
      </c:catAx>
      <c:valAx>
        <c:axId val="110915968"/>
        <c:scaling>
          <c:orientation val="minMax"/>
          <c:max val="120"/>
          <c:min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AT" b="0"/>
                  <a:t>2008 = 100</a:t>
                </a:r>
              </a:p>
            </c:rich>
          </c:tx>
          <c:layout>
            <c:manualLayout>
              <c:xMode val="edge"/>
              <c:yMode val="edge"/>
              <c:x val="0"/>
              <c:y val="0.4587899490504863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10905984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926478196324115"/>
          <c:y val="0.6111164641574085"/>
          <c:w val="0.42334677726200526"/>
          <c:h val="0.22808542946122948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176925925925941"/>
          <c:y val="3.0088129227748971E-2"/>
          <c:w val="0.77686166666667156"/>
          <c:h val="0.88013784862258071"/>
        </c:manualLayout>
      </c:layout>
      <c:lineChart>
        <c:grouping val="standard"/>
        <c:varyColors val="0"/>
        <c:ser>
          <c:idx val="1"/>
          <c:order val="0"/>
          <c:tx>
            <c:strRef>
              <c:f>'3.10A'!$K$36</c:f>
              <c:strCache>
                <c:ptCount val="1"/>
                <c:pt idx="0">
                  <c:v>Griechenland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'3.10A'!$J$72:$J$92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'3.10A'!$K$72:$K$92</c:f>
              <c:numCache>
                <c:formatCode>0.0</c:formatCode>
                <c:ptCount val="21"/>
                <c:pt idx="0">
                  <c:v>9.2000000000000011</c:v>
                </c:pt>
                <c:pt idx="1">
                  <c:v>9.6</c:v>
                </c:pt>
                <c:pt idx="2">
                  <c:v>9.8000000000000007</c:v>
                </c:pt>
                <c:pt idx="3">
                  <c:v>11.1</c:v>
                </c:pt>
                <c:pt idx="4">
                  <c:v>12</c:v>
                </c:pt>
                <c:pt idx="5">
                  <c:v>11.2</c:v>
                </c:pt>
                <c:pt idx="6">
                  <c:v>10.7</c:v>
                </c:pt>
                <c:pt idx="7">
                  <c:v>10.3</c:v>
                </c:pt>
                <c:pt idx="8">
                  <c:v>9.7000000000000011</c:v>
                </c:pt>
                <c:pt idx="9">
                  <c:v>10.6</c:v>
                </c:pt>
                <c:pt idx="10">
                  <c:v>10</c:v>
                </c:pt>
                <c:pt idx="11">
                  <c:v>9</c:v>
                </c:pt>
                <c:pt idx="12">
                  <c:v>8.4</c:v>
                </c:pt>
                <c:pt idx="13">
                  <c:v>7.8</c:v>
                </c:pt>
                <c:pt idx="14">
                  <c:v>9.6</c:v>
                </c:pt>
                <c:pt idx="15">
                  <c:v>12.7</c:v>
                </c:pt>
                <c:pt idx="16">
                  <c:v>17.899999999999999</c:v>
                </c:pt>
                <c:pt idx="17">
                  <c:v>24.5</c:v>
                </c:pt>
                <c:pt idx="18">
                  <c:v>27.5</c:v>
                </c:pt>
                <c:pt idx="19">
                  <c:v>26.5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'3.10A'!$L$36</c:f>
              <c:strCache>
                <c:ptCount val="1"/>
                <c:pt idx="0">
                  <c:v>Südeuropa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'3.10A'!$J$72:$J$92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'3.10A'!$L$72:$L$92</c:f>
              <c:numCache>
                <c:formatCode>0.0</c:formatCode>
                <c:ptCount val="21"/>
                <c:pt idx="0">
                  <c:v>12.940061741127741</c:v>
                </c:pt>
                <c:pt idx="1">
                  <c:v>12.675553336987077</c:v>
                </c:pt>
                <c:pt idx="2">
                  <c:v>12.180661566542103</c:v>
                </c:pt>
                <c:pt idx="3">
                  <c:v>11.58348569286257</c:v>
                </c:pt>
                <c:pt idx="4">
                  <c:v>10.462938102678951</c:v>
                </c:pt>
                <c:pt idx="5">
                  <c:v>9.4437419810706675</c:v>
                </c:pt>
                <c:pt idx="6">
                  <c:v>8.520191225006565</c:v>
                </c:pt>
                <c:pt idx="7">
                  <c:v>8.6775148816243508</c:v>
                </c:pt>
                <c:pt idx="8">
                  <c:v>8.765550621889334</c:v>
                </c:pt>
                <c:pt idx="9">
                  <c:v>8.5456071851959923</c:v>
                </c:pt>
                <c:pt idx="10">
                  <c:v>7.8459073009503664</c:v>
                </c:pt>
                <c:pt idx="11">
                  <c:v>7.1402037745324334</c:v>
                </c:pt>
                <c:pt idx="12">
                  <c:v>6.7463685177953163</c:v>
                </c:pt>
                <c:pt idx="13">
                  <c:v>8.053454054431425</c:v>
                </c:pt>
                <c:pt idx="14">
                  <c:v>11.116827156651969</c:v>
                </c:pt>
                <c:pt idx="15">
                  <c:v>12.463442507437289</c:v>
                </c:pt>
                <c:pt idx="16">
                  <c:v>13.444882514373457</c:v>
                </c:pt>
                <c:pt idx="17">
                  <c:v>16.283482553499869</c:v>
                </c:pt>
                <c:pt idx="18">
                  <c:v>17.502142793302649</c:v>
                </c:pt>
                <c:pt idx="19">
                  <c:v>16.840680039238084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'3.10A'!$M$36</c:f>
              <c:strCache>
                <c:ptCount val="1"/>
                <c:pt idx="0">
                  <c:v>Deutschland</c:v>
                </c:pt>
              </c:strCache>
            </c:strRef>
          </c:tx>
          <c:spPr>
            <a:ln w="25400">
              <a:solidFill>
                <a:srgbClr val="008000"/>
              </a:solidFill>
              <a:prstDash val="dash"/>
            </a:ln>
          </c:spPr>
          <c:marker>
            <c:symbol val="none"/>
          </c:marker>
          <c:cat>
            <c:numRef>
              <c:f>'3.10A'!$J$72:$J$92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'3.10A'!$M$72:$M$92</c:f>
              <c:numCache>
                <c:formatCode>0.0</c:formatCode>
                <c:ptCount val="21"/>
                <c:pt idx="0">
                  <c:v>8.2000000000000011</c:v>
                </c:pt>
                <c:pt idx="1">
                  <c:v>8.9</c:v>
                </c:pt>
                <c:pt idx="2">
                  <c:v>9.6</c:v>
                </c:pt>
                <c:pt idx="3">
                  <c:v>9.4</c:v>
                </c:pt>
                <c:pt idx="4">
                  <c:v>8.6</c:v>
                </c:pt>
                <c:pt idx="5">
                  <c:v>7.9</c:v>
                </c:pt>
                <c:pt idx="6">
                  <c:v>7.8</c:v>
                </c:pt>
                <c:pt idx="7">
                  <c:v>8.6</c:v>
                </c:pt>
                <c:pt idx="8">
                  <c:v>9.7000000000000011</c:v>
                </c:pt>
                <c:pt idx="9">
                  <c:v>10.4</c:v>
                </c:pt>
                <c:pt idx="10">
                  <c:v>11.2</c:v>
                </c:pt>
                <c:pt idx="11">
                  <c:v>10.1</c:v>
                </c:pt>
                <c:pt idx="12">
                  <c:v>8.5</c:v>
                </c:pt>
                <c:pt idx="13">
                  <c:v>7.4</c:v>
                </c:pt>
                <c:pt idx="14">
                  <c:v>7.6</c:v>
                </c:pt>
                <c:pt idx="15">
                  <c:v>7</c:v>
                </c:pt>
                <c:pt idx="16">
                  <c:v>5.8</c:v>
                </c:pt>
                <c:pt idx="17">
                  <c:v>5.4</c:v>
                </c:pt>
                <c:pt idx="18">
                  <c:v>5.2</c:v>
                </c:pt>
                <c:pt idx="19">
                  <c:v>5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'3.10A'!$N$36</c:f>
              <c:strCache>
                <c:ptCount val="1"/>
                <c:pt idx="0">
                  <c:v>Euroraum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ymbol val="circle"/>
            <c:size val="4"/>
            <c:spPr>
              <a:solidFill>
                <a:srgbClr val="0000FF"/>
              </a:solidFill>
            </c:spPr>
          </c:marker>
          <c:cat>
            <c:numRef>
              <c:f>'3.10A'!$J$72:$J$92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'3.10A'!$N$72:$N$92</c:f>
              <c:numCache>
                <c:formatCode>General</c:formatCode>
                <c:ptCount val="21"/>
                <c:pt idx="3" formatCode="0.0">
                  <c:v>10.4</c:v>
                </c:pt>
                <c:pt idx="4" formatCode="0.0">
                  <c:v>9.7000000000000011</c:v>
                </c:pt>
                <c:pt idx="5" formatCode="0.0">
                  <c:v>8.8000000000000007</c:v>
                </c:pt>
                <c:pt idx="6" formatCode="0.0">
                  <c:v>8.3000000000000007</c:v>
                </c:pt>
                <c:pt idx="7" formatCode="0.0">
                  <c:v>8.6</c:v>
                </c:pt>
                <c:pt idx="8" formatCode="0.0">
                  <c:v>9.1</c:v>
                </c:pt>
                <c:pt idx="9" formatCode="0.0">
                  <c:v>9.3000000000000007</c:v>
                </c:pt>
                <c:pt idx="10" formatCode="0.0">
                  <c:v>9.1</c:v>
                </c:pt>
                <c:pt idx="11" formatCode="0.0">
                  <c:v>8.4</c:v>
                </c:pt>
                <c:pt idx="12" formatCode="0.0">
                  <c:v>7.5</c:v>
                </c:pt>
                <c:pt idx="13" formatCode="0.0">
                  <c:v>7.6</c:v>
                </c:pt>
                <c:pt idx="14" formatCode="0.0">
                  <c:v>9.6</c:v>
                </c:pt>
                <c:pt idx="15" formatCode="0.0">
                  <c:v>10.200000000000001</c:v>
                </c:pt>
                <c:pt idx="16" formatCode="0.0">
                  <c:v>10.200000000000001</c:v>
                </c:pt>
                <c:pt idx="17" formatCode="0.0">
                  <c:v>11.4</c:v>
                </c:pt>
                <c:pt idx="18" formatCode="0.0">
                  <c:v>12</c:v>
                </c:pt>
                <c:pt idx="19" formatCode="0.0">
                  <c:v>11.6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021056"/>
        <c:axId val="111027328"/>
      </c:lineChart>
      <c:catAx>
        <c:axId val="11102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de-DE"/>
          </a:p>
        </c:txPr>
        <c:crossAx val="111027328"/>
        <c:crosses val="autoZero"/>
        <c:auto val="1"/>
        <c:lblAlgn val="ctr"/>
        <c:lblOffset val="100"/>
        <c:tickLblSkip val="5"/>
        <c:noMultiLvlLbl val="0"/>
      </c:catAx>
      <c:valAx>
        <c:axId val="111027328"/>
        <c:scaling>
          <c:orientation val="minMax"/>
          <c:max val="28"/>
          <c:min val="4"/>
        </c:scaling>
        <c:delete val="0"/>
        <c:axPos val="l"/>
        <c:numFmt formatCode="#,##0" sourceLinked="0"/>
        <c:majorTickMark val="out"/>
        <c:minorTickMark val="none"/>
        <c:tickLblPos val="nextTo"/>
        <c:crossAx val="111021056"/>
        <c:crosses val="autoZero"/>
        <c:crossBetween val="between"/>
        <c:majorUnit val="6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24829222222222347"/>
          <c:y val="0.16644888888888978"/>
          <c:w val="0.44126333333333329"/>
          <c:h val="0.17613148148148336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176925925925941"/>
          <c:y val="3.0088129227748971E-2"/>
          <c:w val="0.77686166666666956"/>
          <c:h val="0.88013784862258071"/>
        </c:manualLayout>
      </c:layout>
      <c:lineChart>
        <c:grouping val="standard"/>
        <c:varyColors val="0"/>
        <c:ser>
          <c:idx val="1"/>
          <c:order val="0"/>
          <c:tx>
            <c:strRef>
              <c:f>'3.8A'!$K$36</c:f>
              <c:strCache>
                <c:ptCount val="1"/>
                <c:pt idx="0">
                  <c:v>Griechenland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'3.8A'!$J$72:$J$90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'3.8A'!$K$72:$K$90</c:f>
              <c:numCache>
                <c:formatCode>General</c:formatCode>
                <c:ptCount val="19"/>
                <c:pt idx="3" formatCode="0.0">
                  <c:v>889.14342629482076</c:v>
                </c:pt>
                <c:pt idx="4" formatCode="0.0">
                  <c:v>842.09854014598545</c:v>
                </c:pt>
                <c:pt idx="5" formatCode="0.0">
                  <c:v>842.12765957446788</c:v>
                </c:pt>
                <c:pt idx="6" formatCode="0.0">
                  <c:v>902.8073770491809</c:v>
                </c:pt>
                <c:pt idx="7" formatCode="0.0">
                  <c:v>1052.5416666666667</c:v>
                </c:pt>
                <c:pt idx="8" formatCode="0.0">
                  <c:v>1183.0652173913043</c:v>
                </c:pt>
                <c:pt idx="9" formatCode="0.0">
                  <c:v>1239.4423076923076</c:v>
                </c:pt>
                <c:pt idx="10" formatCode="0.0">
                  <c:v>1347.0791075050709</c:v>
                </c:pt>
                <c:pt idx="11" formatCode="0.0">
                  <c:v>1399.3973214285709</c:v>
                </c:pt>
                <c:pt idx="12" formatCode="0.0">
                  <c:v>2060.1674641148288</c:v>
                </c:pt>
                <c:pt idx="13" formatCode="0.0">
                  <c:v>2555.0773195876313</c:v>
                </c:pt>
                <c:pt idx="14" formatCode="0.0">
                  <c:v>2931.5257731958764</c:v>
                </c:pt>
                <c:pt idx="15" formatCode="0.0">
                  <c:v>2355.3834115805989</c:v>
                </c:pt>
                <c:pt idx="16" formatCode="0.0">
                  <c:v>1861.7006802721087</c:v>
                </c:pt>
                <c:pt idx="17" formatCode="0.0">
                  <c:v>1070.5941422594112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'3.8A'!$L$36</c:f>
              <c:strCache>
                <c:ptCount val="1"/>
                <c:pt idx="0">
                  <c:v>Südeuropa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'3.8A'!$J$72:$J$90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'3.8A'!$L$72:$L$90</c:f>
              <c:numCache>
                <c:formatCode>General</c:formatCode>
                <c:ptCount val="19"/>
                <c:pt idx="3" formatCode="0.0">
                  <c:v>2092.2322290125439</c:v>
                </c:pt>
                <c:pt idx="4" formatCode="0.0">
                  <c:v>2254.926727145848</c:v>
                </c:pt>
                <c:pt idx="5" formatCode="0.0">
                  <c:v>2083.0651268458937</c:v>
                </c:pt>
                <c:pt idx="6" formatCode="0.0">
                  <c:v>2390.1448076127404</c:v>
                </c:pt>
                <c:pt idx="7" formatCode="0.0">
                  <c:v>2637.4761715647342</c:v>
                </c:pt>
                <c:pt idx="8" formatCode="0.0">
                  <c:v>2764.1589327146157</c:v>
                </c:pt>
                <c:pt idx="9" formatCode="0.0">
                  <c:v>3077.8106045783634</c:v>
                </c:pt>
                <c:pt idx="10" formatCode="0.0">
                  <c:v>3527.0527859237518</c:v>
                </c:pt>
                <c:pt idx="11" formatCode="0.0">
                  <c:v>4022.8409862022172</c:v>
                </c:pt>
                <c:pt idx="12" formatCode="0.0">
                  <c:v>4371.3517338995034</c:v>
                </c:pt>
                <c:pt idx="13" formatCode="0.0">
                  <c:v>4225.0058548009374</c:v>
                </c:pt>
                <c:pt idx="14" formatCode="0.0">
                  <c:v>4967.5969101123601</c:v>
                </c:pt>
                <c:pt idx="15" formatCode="0.0">
                  <c:v>4375.4060150375935</c:v>
                </c:pt>
                <c:pt idx="16" formatCode="0.0">
                  <c:v>4276.4669134659953</c:v>
                </c:pt>
                <c:pt idx="17" formatCode="0.0">
                  <c:v>3592.5541207747815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'3.8A'!$M$36</c:f>
              <c:strCache>
                <c:ptCount val="1"/>
                <c:pt idx="0">
                  <c:v>Deutschland</c:v>
                </c:pt>
              </c:strCache>
            </c:strRef>
          </c:tx>
          <c:spPr>
            <a:ln w="25400">
              <a:solidFill>
                <a:srgbClr val="008000"/>
              </a:solidFill>
              <a:prstDash val="dash"/>
            </a:ln>
          </c:spPr>
          <c:marker>
            <c:symbol val="none"/>
          </c:marker>
          <c:cat>
            <c:numRef>
              <c:f>'3.8A'!$J$72:$J$90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'3.8A'!$M$72:$M$90</c:f>
              <c:numCache>
                <c:formatCode>0.0</c:formatCode>
                <c:ptCount val="19"/>
                <c:pt idx="0">
                  <c:v>6700.0936037441497</c:v>
                </c:pt>
                <c:pt idx="1">
                  <c:v>7031.7055603572453</c:v>
                </c:pt>
                <c:pt idx="2">
                  <c:v>6603.8761955366654</c:v>
                </c:pt>
                <c:pt idx="3">
                  <c:v>6467.7104834329184</c:v>
                </c:pt>
                <c:pt idx="4">
                  <c:v>6913.7433155080171</c:v>
                </c:pt>
                <c:pt idx="5">
                  <c:v>7260.7225433526055</c:v>
                </c:pt>
                <c:pt idx="6">
                  <c:v>7707.5155279503124</c:v>
                </c:pt>
                <c:pt idx="7">
                  <c:v>7797.9591232227494</c:v>
                </c:pt>
                <c:pt idx="8">
                  <c:v>7770.3333333333285</c:v>
                </c:pt>
                <c:pt idx="9">
                  <c:v>7494.1022534528811</c:v>
                </c:pt>
                <c:pt idx="10">
                  <c:v>7249.9822458943627</c:v>
                </c:pt>
                <c:pt idx="11">
                  <c:v>7243.7670565302105</c:v>
                </c:pt>
                <c:pt idx="12">
                  <c:v>7188.7993089547945</c:v>
                </c:pt>
                <c:pt idx="13">
                  <c:v>7438.074884029159</c:v>
                </c:pt>
                <c:pt idx="14">
                  <c:v>8063.6249193027816</c:v>
                </c:pt>
                <c:pt idx="15">
                  <c:v>8714.119106699749</c:v>
                </c:pt>
                <c:pt idx="16">
                  <c:v>9029.0787828261782</c:v>
                </c:pt>
                <c:pt idx="17">
                  <c:v>9605.8408273381301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'3.8A'!$N$36</c:f>
              <c:strCache>
                <c:ptCount val="1"/>
                <c:pt idx="0">
                  <c:v>Euroraum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ymbol val="circle"/>
            <c:size val="4"/>
            <c:spPr>
              <a:solidFill>
                <a:srgbClr val="0000FF"/>
              </a:solidFill>
            </c:spPr>
          </c:marker>
          <c:cat>
            <c:numRef>
              <c:f>'3.8A'!$J$72:$J$90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'3.8A'!$N$72:$N$90</c:f>
              <c:numCache>
                <c:formatCode>General</c:formatCode>
                <c:ptCount val="19"/>
                <c:pt idx="5" formatCode="0.0">
                  <c:v>5162.7550372838332</c:v>
                </c:pt>
                <c:pt idx="6" formatCode="0.0">
                  <c:v>5737.7117497886729</c:v>
                </c:pt>
                <c:pt idx="7" formatCode="0.0">
                  <c:v>6312.5770801633698</c:v>
                </c:pt>
                <c:pt idx="8" formatCode="0.0">
                  <c:v>6678.6237638597613</c:v>
                </c:pt>
                <c:pt idx="9" formatCode="0.0">
                  <c:v>6764.8620938628201</c:v>
                </c:pt>
                <c:pt idx="10" formatCode="0.0">
                  <c:v>6942.7827466820545</c:v>
                </c:pt>
                <c:pt idx="11" formatCode="0.0">
                  <c:v>7105.2244708071648</c:v>
                </c:pt>
                <c:pt idx="12" formatCode="0.0">
                  <c:v>7245.8462726258949</c:v>
                </c:pt>
                <c:pt idx="13" formatCode="0.0">
                  <c:v>7141.3554750063213</c:v>
                </c:pt>
                <c:pt idx="14" formatCode="0.0">
                  <c:v>7413.1733457595528</c:v>
                </c:pt>
                <c:pt idx="15" formatCode="0.0">
                  <c:v>7153.9181617878548</c:v>
                </c:pt>
                <c:pt idx="16" formatCode="0.0">
                  <c:v>7023.5714733738942</c:v>
                </c:pt>
                <c:pt idx="17" formatCode="0.0">
                  <c:v>6462.0077821011628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033728"/>
        <c:axId val="111064576"/>
      </c:lineChart>
      <c:catAx>
        <c:axId val="11103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de-DE"/>
          </a:p>
        </c:txPr>
        <c:crossAx val="111064576"/>
        <c:crosses val="autoZero"/>
        <c:auto val="1"/>
        <c:lblAlgn val="ctr"/>
        <c:lblOffset val="100"/>
        <c:tickLblSkip val="6"/>
        <c:noMultiLvlLbl val="0"/>
      </c:catAx>
      <c:valAx>
        <c:axId val="111064576"/>
        <c:scaling>
          <c:orientation val="minMax"/>
          <c:max val="100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AT" b="0"/>
                  <a:t>In Euro</a:t>
                </a:r>
              </a:p>
            </c:rich>
          </c:tx>
          <c:layout>
            <c:manualLayout>
              <c:xMode val="edge"/>
              <c:yMode val="edge"/>
              <c:x val="1.4285714285714285E-2"/>
              <c:y val="0.4529076243518340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11033728"/>
        <c:crosses val="autoZero"/>
        <c:crossBetween val="between"/>
        <c:majorUnit val="200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25064407407407407"/>
          <c:y val="2.2985925925926153E-2"/>
          <c:w val="0.44126333333333329"/>
          <c:h val="0.1761314814814828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78777652793559"/>
          <c:y val="3.0088129227748971E-2"/>
          <c:w val="0.81684308211474099"/>
          <c:h val="0.88013784862258071"/>
        </c:manualLayout>
      </c:layout>
      <c:lineChart>
        <c:grouping val="standard"/>
        <c:varyColors val="0"/>
        <c:ser>
          <c:idx val="1"/>
          <c:order val="0"/>
          <c:tx>
            <c:strRef>
              <c:f>'3.12A'!$K$36</c:f>
              <c:strCache>
                <c:ptCount val="1"/>
                <c:pt idx="0">
                  <c:v>Griechenland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'3.12A'!$J$67:$J$92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'3.12A'!$K$67:$K$92</c:f>
              <c:numCache>
                <c:formatCode>0.0</c:formatCode>
                <c:ptCount val="26"/>
                <c:pt idx="0">
                  <c:v>59.462378782871589</c:v>
                </c:pt>
                <c:pt idx="1">
                  <c:v>61.306705359708204</c:v>
                </c:pt>
                <c:pt idx="2">
                  <c:v>61.734129732248356</c:v>
                </c:pt>
                <c:pt idx="3">
                  <c:v>60.746929685573761</c:v>
                </c:pt>
                <c:pt idx="4">
                  <c:v>61.961748395859907</c:v>
                </c:pt>
                <c:pt idx="5">
                  <c:v>63.262843211261355</c:v>
                </c:pt>
                <c:pt idx="6">
                  <c:v>65.13226538513949</c:v>
                </c:pt>
                <c:pt idx="7">
                  <c:v>68.038839032924258</c:v>
                </c:pt>
                <c:pt idx="8">
                  <c:v>70.799594474333247</c:v>
                </c:pt>
                <c:pt idx="9">
                  <c:v>72.9759981394091</c:v>
                </c:pt>
                <c:pt idx="10">
                  <c:v>75.871182861785158</c:v>
                </c:pt>
                <c:pt idx="11">
                  <c:v>78.70642587148258</c:v>
                </c:pt>
                <c:pt idx="12">
                  <c:v>81.195525471031971</c:v>
                </c:pt>
                <c:pt idx="13">
                  <c:v>86.5852045470984</c:v>
                </c:pt>
                <c:pt idx="14">
                  <c:v>90.873314788699389</c:v>
                </c:pt>
                <c:pt idx="15">
                  <c:v>91.682727715569243</c:v>
                </c:pt>
                <c:pt idx="16">
                  <c:v>97.014303291479365</c:v>
                </c:pt>
                <c:pt idx="17">
                  <c:v>100.44628603146302</c:v>
                </c:pt>
                <c:pt idx="18">
                  <c:v>100</c:v>
                </c:pt>
                <c:pt idx="19">
                  <c:v>95.605233470972834</c:v>
                </c:pt>
                <c:pt idx="20">
                  <c:v>90.395938988927156</c:v>
                </c:pt>
                <c:pt idx="21">
                  <c:v>82.383530255179849</c:v>
                </c:pt>
                <c:pt idx="22">
                  <c:v>76.969354999198856</c:v>
                </c:pt>
                <c:pt idx="23">
                  <c:v>73.971310297866353</c:v>
                </c:pt>
                <c:pt idx="24">
                  <c:v>74.543993420797719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'3.12A'!$L$36</c:f>
              <c:strCache>
                <c:ptCount val="1"/>
                <c:pt idx="0">
                  <c:v>Südeuropa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'3.12A'!$J$67:$J$92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'3.12A'!$L$67:$L$92</c:f>
              <c:numCache>
                <c:formatCode>0.0</c:formatCode>
                <c:ptCount val="26"/>
                <c:pt idx="0">
                  <c:v>69.922700083079349</c:v>
                </c:pt>
                <c:pt idx="1">
                  <c:v>71.346894766897904</c:v>
                </c:pt>
                <c:pt idx="2">
                  <c:v>72.047396857564266</c:v>
                </c:pt>
                <c:pt idx="3">
                  <c:v>71.366241385426378</c:v>
                </c:pt>
                <c:pt idx="4">
                  <c:v>72.915739240467772</c:v>
                </c:pt>
                <c:pt idx="5">
                  <c:v>74.931026481754529</c:v>
                </c:pt>
                <c:pt idx="6">
                  <c:v>76.376938024087778</c:v>
                </c:pt>
                <c:pt idx="7">
                  <c:v>78.445304369993494</c:v>
                </c:pt>
                <c:pt idx="8">
                  <c:v>80.619444226500249</c:v>
                </c:pt>
                <c:pt idx="9">
                  <c:v>82.788700892249437</c:v>
                </c:pt>
                <c:pt idx="10">
                  <c:v>86.282527704584126</c:v>
                </c:pt>
                <c:pt idx="11">
                  <c:v>88.5366786726767</c:v>
                </c:pt>
                <c:pt idx="12">
                  <c:v>89.700230723007266</c:v>
                </c:pt>
                <c:pt idx="13">
                  <c:v>91.062411366132181</c:v>
                </c:pt>
                <c:pt idx="14">
                  <c:v>93.213472406854166</c:v>
                </c:pt>
                <c:pt idx="15">
                  <c:v>94.935262510128211</c:v>
                </c:pt>
                <c:pt idx="16">
                  <c:v>97.776202995294582</c:v>
                </c:pt>
                <c:pt idx="17">
                  <c:v>100.18942995200915</c:v>
                </c:pt>
                <c:pt idx="18">
                  <c:v>100</c:v>
                </c:pt>
                <c:pt idx="19">
                  <c:v>95.407641411728576</c:v>
                </c:pt>
                <c:pt idx="20">
                  <c:v>95.949622844869396</c:v>
                </c:pt>
                <c:pt idx="21">
                  <c:v>95.310821451652245</c:v>
                </c:pt>
                <c:pt idx="22">
                  <c:v>92.585439473052219</c:v>
                </c:pt>
                <c:pt idx="23">
                  <c:v>91.039512490032365</c:v>
                </c:pt>
                <c:pt idx="24">
                  <c:v>91.378577802025987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'3.12A'!$M$36</c:f>
              <c:strCache>
                <c:ptCount val="1"/>
                <c:pt idx="0">
                  <c:v>Deutschland</c:v>
                </c:pt>
              </c:strCache>
            </c:strRef>
          </c:tx>
          <c:spPr>
            <a:ln w="25400">
              <a:solidFill>
                <a:srgbClr val="008000"/>
              </a:solidFill>
              <a:prstDash val="dash"/>
            </a:ln>
          </c:spPr>
          <c:marker>
            <c:symbol val="none"/>
          </c:marker>
          <c:cat>
            <c:numRef>
              <c:f>'3.12A'!$J$67:$J$92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'3.12A'!$M$67:$M$92</c:f>
              <c:numCache>
                <c:formatCode>0.0</c:formatCode>
                <c:ptCount val="26"/>
                <c:pt idx="0">
                  <c:v>73.908470248386763</c:v>
                </c:pt>
                <c:pt idx="1">
                  <c:v>77.683893474655378</c:v>
                </c:pt>
                <c:pt idx="2">
                  <c:v>79.176887736622177</c:v>
                </c:pt>
                <c:pt idx="3">
                  <c:v>78.420573040776247</c:v>
                </c:pt>
                <c:pt idx="4">
                  <c:v>80.345730789027201</c:v>
                </c:pt>
                <c:pt idx="5">
                  <c:v>81.711001391615994</c:v>
                </c:pt>
                <c:pt idx="6">
                  <c:v>82.349467182644759</c:v>
                </c:pt>
                <c:pt idx="7">
                  <c:v>83.852259946241674</c:v>
                </c:pt>
                <c:pt idx="8">
                  <c:v>85.502411498941981</c:v>
                </c:pt>
                <c:pt idx="9">
                  <c:v>87.201631812722695</c:v>
                </c:pt>
                <c:pt idx="10">
                  <c:v>89.804525611453201</c:v>
                </c:pt>
                <c:pt idx="11">
                  <c:v>91.326953504775346</c:v>
                </c:pt>
                <c:pt idx="12">
                  <c:v>91.336790132870604</c:v>
                </c:pt>
                <c:pt idx="13">
                  <c:v>90.678689212116467</c:v>
                </c:pt>
                <c:pt idx="14">
                  <c:v>91.749318489429442</c:v>
                </c:pt>
                <c:pt idx="15">
                  <c:v>92.397582782088179</c:v>
                </c:pt>
                <c:pt idx="16">
                  <c:v>95.825533293935948</c:v>
                </c:pt>
                <c:pt idx="17">
                  <c:v>98.95884248050784</c:v>
                </c:pt>
                <c:pt idx="18">
                  <c:v>100</c:v>
                </c:pt>
                <c:pt idx="19">
                  <c:v>94.362048916255105</c:v>
                </c:pt>
                <c:pt idx="20">
                  <c:v>98.222162914387013</c:v>
                </c:pt>
                <c:pt idx="21">
                  <c:v>101.7483272013268</c:v>
                </c:pt>
                <c:pt idx="22">
                  <c:v>102.13142192653031</c:v>
                </c:pt>
                <c:pt idx="23">
                  <c:v>102.23943420325219</c:v>
                </c:pt>
                <c:pt idx="24">
                  <c:v>103.87526515050409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'3.12A'!$N$36</c:f>
              <c:strCache>
                <c:ptCount val="1"/>
                <c:pt idx="0">
                  <c:v>Euroraum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ymbol val="circle"/>
            <c:size val="4"/>
            <c:spPr>
              <a:solidFill>
                <a:srgbClr val="0000FF"/>
              </a:solidFill>
            </c:spPr>
          </c:marker>
          <c:cat>
            <c:numRef>
              <c:f>'3.12A'!$J$67:$J$92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'3.12A'!$N$67:$N$92</c:f>
              <c:numCache>
                <c:formatCode>General</c:formatCode>
                <c:ptCount val="26"/>
                <c:pt idx="3" formatCode="0.0">
                  <c:v>72.109740555916019</c:v>
                </c:pt>
                <c:pt idx="4" formatCode="0.0">
                  <c:v>73.891930761010727</c:v>
                </c:pt>
                <c:pt idx="5" formatCode="0.0">
                  <c:v>75.636778690770342</c:v>
                </c:pt>
                <c:pt idx="6" formatCode="0.0">
                  <c:v>76.852607650490867</c:v>
                </c:pt>
                <c:pt idx="7" formatCode="0.0">
                  <c:v>78.863465697986129</c:v>
                </c:pt>
                <c:pt idx="8" formatCode="0.0">
                  <c:v>81.155289148444936</c:v>
                </c:pt>
                <c:pt idx="9" formatCode="0.0">
                  <c:v>83.523573408706611</c:v>
                </c:pt>
                <c:pt idx="10" formatCode="0.0">
                  <c:v>86.72272839936177</c:v>
                </c:pt>
                <c:pt idx="11" formatCode="0.0">
                  <c:v>88.528571434404626</c:v>
                </c:pt>
                <c:pt idx="12" formatCode="0.0">
                  <c:v>89.361984052867982</c:v>
                </c:pt>
                <c:pt idx="13" formatCode="0.0">
                  <c:v>89.959674834328112</c:v>
                </c:pt>
                <c:pt idx="14" formatCode="0.0">
                  <c:v>91.982823778352326</c:v>
                </c:pt>
                <c:pt idx="15" formatCode="0.0">
                  <c:v>93.525188375343518</c:v>
                </c:pt>
                <c:pt idx="16" formatCode="0.0">
                  <c:v>96.566358387025971</c:v>
                </c:pt>
                <c:pt idx="17" formatCode="0.0">
                  <c:v>99.516990224858077</c:v>
                </c:pt>
                <c:pt idx="18" formatCode="0.0">
                  <c:v>100</c:v>
                </c:pt>
                <c:pt idx="19" formatCode="0.0">
                  <c:v>95.457799145517342</c:v>
                </c:pt>
                <c:pt idx="20" formatCode="0.0">
                  <c:v>97.389307410022184</c:v>
                </c:pt>
                <c:pt idx="21" formatCode="0.0">
                  <c:v>98.976282653053289</c:v>
                </c:pt>
                <c:pt idx="22" formatCode="0.0">
                  <c:v>98.175496035675337</c:v>
                </c:pt>
                <c:pt idx="23" formatCode="0.0">
                  <c:v>97.736770238226867</c:v>
                </c:pt>
                <c:pt idx="24" formatCode="0.0">
                  <c:v>98.609240140843042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580096"/>
        <c:axId val="110582016"/>
      </c:lineChart>
      <c:catAx>
        <c:axId val="11058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de-DE"/>
          </a:p>
        </c:txPr>
        <c:crossAx val="110582016"/>
        <c:crosses val="autoZero"/>
        <c:auto val="1"/>
        <c:lblAlgn val="ctr"/>
        <c:lblOffset val="100"/>
        <c:tickLblSkip val="5"/>
        <c:noMultiLvlLbl val="0"/>
      </c:catAx>
      <c:valAx>
        <c:axId val="110582016"/>
        <c:scaling>
          <c:orientation val="minMax"/>
          <c:max val="105"/>
          <c:min val="6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AT" b="0"/>
                  <a:t>2008</a:t>
                </a:r>
                <a:r>
                  <a:rPr lang="de-AT" b="0" baseline="0"/>
                  <a:t> = 100</a:t>
                </a:r>
                <a:endParaRPr lang="de-AT" b="0"/>
              </a:p>
            </c:rich>
          </c:tx>
          <c:layout>
            <c:manualLayout>
              <c:xMode val="edge"/>
              <c:yMode val="edge"/>
              <c:x val="1.4285714285714285E-2"/>
              <c:y val="0.4529076243518340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10580096"/>
        <c:crosses val="autoZero"/>
        <c:crossBetween val="between"/>
        <c:majorUnit val="5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52581074074073919"/>
          <c:y val="0.66268962962963174"/>
          <c:w val="0.44668030053050783"/>
          <c:h val="0.18789066000896229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78777652793575"/>
          <c:y val="3.0088129227748971E-2"/>
          <c:w val="0.81684308211474144"/>
          <c:h val="0.88013784862258071"/>
        </c:manualLayout>
      </c:layout>
      <c:lineChart>
        <c:grouping val="standard"/>
        <c:varyColors val="0"/>
        <c:ser>
          <c:idx val="1"/>
          <c:order val="0"/>
          <c:tx>
            <c:strRef>
              <c:f>'3.12C'!$K$36</c:f>
              <c:strCache>
                <c:ptCount val="1"/>
                <c:pt idx="0">
                  <c:v>Griechenland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'3.12C'!$J$67:$J$92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'3.12C'!$K$67:$K$92</c:f>
              <c:numCache>
                <c:formatCode>0.0</c:formatCode>
                <c:ptCount val="26"/>
                <c:pt idx="0">
                  <c:v>49.144389020638798</c:v>
                </c:pt>
                <c:pt idx="1">
                  <c:v>52.802699940866304</c:v>
                </c:pt>
                <c:pt idx="2">
                  <c:v>49.668860090378821</c:v>
                </c:pt>
                <c:pt idx="3">
                  <c:v>47.351961472595903</c:v>
                </c:pt>
                <c:pt idx="4">
                  <c:v>46.687836471168097</c:v>
                </c:pt>
                <c:pt idx="5">
                  <c:v>48.136005742909965</c:v>
                </c:pt>
                <c:pt idx="6">
                  <c:v>52.822329164686025</c:v>
                </c:pt>
                <c:pt idx="7">
                  <c:v>54.089565143278392</c:v>
                </c:pt>
                <c:pt idx="8">
                  <c:v>65.458681538249309</c:v>
                </c:pt>
                <c:pt idx="9">
                  <c:v>70.792839638730882</c:v>
                </c:pt>
                <c:pt idx="10">
                  <c:v>72.671762298358857</c:v>
                </c:pt>
                <c:pt idx="11">
                  <c:v>73.704343822461738</c:v>
                </c:pt>
                <c:pt idx="12">
                  <c:v>72.916679480431867</c:v>
                </c:pt>
                <c:pt idx="13">
                  <c:v>84.334578977751349</c:v>
                </c:pt>
                <c:pt idx="14">
                  <c:v>88.94642733189292</c:v>
                </c:pt>
                <c:pt idx="15">
                  <c:v>77.481220877972916</c:v>
                </c:pt>
                <c:pt idx="16">
                  <c:v>90.941139566944599</c:v>
                </c:pt>
                <c:pt idx="17">
                  <c:v>107.10802838768849</c:v>
                </c:pt>
                <c:pt idx="18">
                  <c:v>100</c:v>
                </c:pt>
                <c:pt idx="19">
                  <c:v>86.801359108478252</c:v>
                </c:pt>
                <c:pt idx="20">
                  <c:v>68.635944676166119</c:v>
                </c:pt>
                <c:pt idx="21">
                  <c:v>57.077565308466141</c:v>
                </c:pt>
                <c:pt idx="22">
                  <c:v>40.716528175492599</c:v>
                </c:pt>
                <c:pt idx="23">
                  <c:v>36.833403772431048</c:v>
                </c:pt>
                <c:pt idx="24">
                  <c:v>37.812439866830545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'3.12C'!$L$36</c:f>
              <c:strCache>
                <c:ptCount val="1"/>
                <c:pt idx="0">
                  <c:v>Südeuropa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'3.12C'!$J$67:$J$92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'3.12C'!$L$67:$L$92</c:f>
              <c:numCache>
                <c:formatCode>0.0</c:formatCode>
                <c:ptCount val="26"/>
                <c:pt idx="0">
                  <c:v>63.961900018352793</c:v>
                </c:pt>
                <c:pt idx="1">
                  <c:v>65.211834379823785</c:v>
                </c:pt>
                <c:pt idx="2">
                  <c:v>63.870815836224459</c:v>
                </c:pt>
                <c:pt idx="3">
                  <c:v>57.502330492723111</c:v>
                </c:pt>
                <c:pt idx="4">
                  <c:v>58.04482838579127</c:v>
                </c:pt>
                <c:pt idx="5">
                  <c:v>62.023204324812198</c:v>
                </c:pt>
                <c:pt idx="6">
                  <c:v>63.771509291036296</c:v>
                </c:pt>
                <c:pt idx="7">
                  <c:v>66.152121255289359</c:v>
                </c:pt>
                <c:pt idx="8">
                  <c:v>71.268748573499124</c:v>
                </c:pt>
                <c:pt idx="9">
                  <c:v>75.918665154077743</c:v>
                </c:pt>
                <c:pt idx="10">
                  <c:v>80.834473667381872</c:v>
                </c:pt>
                <c:pt idx="11">
                  <c:v>83.572465975846072</c:v>
                </c:pt>
                <c:pt idx="12">
                  <c:v>86.509547091550289</c:v>
                </c:pt>
                <c:pt idx="13">
                  <c:v>89.011460357187985</c:v>
                </c:pt>
                <c:pt idx="14">
                  <c:v>92.002985058331149</c:v>
                </c:pt>
                <c:pt idx="15">
                  <c:v>94.554276694604809</c:v>
                </c:pt>
                <c:pt idx="16">
                  <c:v>99.763247674836364</c:v>
                </c:pt>
                <c:pt idx="17">
                  <c:v>103.65363938998023</c:v>
                </c:pt>
                <c:pt idx="18">
                  <c:v>100</c:v>
                </c:pt>
                <c:pt idx="19">
                  <c:v>87.106040148423546</c:v>
                </c:pt>
                <c:pt idx="20">
                  <c:v>83.833226405353486</c:v>
                </c:pt>
                <c:pt idx="21">
                  <c:v>79.521536716243418</c:v>
                </c:pt>
                <c:pt idx="22">
                  <c:v>71.378462399910958</c:v>
                </c:pt>
                <c:pt idx="23">
                  <c:v>67.6457448296335</c:v>
                </c:pt>
                <c:pt idx="24">
                  <c:v>67.560292563271645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'3.12C'!$M$36</c:f>
              <c:strCache>
                <c:ptCount val="1"/>
                <c:pt idx="0">
                  <c:v>Deutschland</c:v>
                </c:pt>
              </c:strCache>
            </c:strRef>
          </c:tx>
          <c:spPr>
            <a:ln w="25400">
              <a:solidFill>
                <a:srgbClr val="008000"/>
              </a:solidFill>
              <a:prstDash val="dash"/>
            </a:ln>
          </c:spPr>
          <c:marker>
            <c:symbol val="none"/>
          </c:marker>
          <c:cat>
            <c:numRef>
              <c:f>'3.12C'!$J$67:$J$92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'3.12C'!$M$67:$M$92</c:f>
              <c:numCache>
                <c:formatCode>General</c:formatCode>
                <c:ptCount val="26"/>
                <c:pt idx="5" formatCode="0.0">
                  <c:v>86.986553495355849</c:v>
                </c:pt>
                <c:pt idx="6" formatCode="0.0">
                  <c:v>86.484948721150133</c:v>
                </c:pt>
                <c:pt idx="7" formatCode="0.0">
                  <c:v>87.156922383431166</c:v>
                </c:pt>
                <c:pt idx="8" formatCode="0.0">
                  <c:v>90.611391511885557</c:v>
                </c:pt>
                <c:pt idx="9" formatCode="0.0">
                  <c:v>94.908203190696668</c:v>
                </c:pt>
                <c:pt idx="10" formatCode="0.0">
                  <c:v>97.226949412507651</c:v>
                </c:pt>
                <c:pt idx="11" formatCode="0.0">
                  <c:v>94.870347660853142</c:v>
                </c:pt>
                <c:pt idx="12" formatCode="0.0">
                  <c:v>89.428349192937958</c:v>
                </c:pt>
                <c:pt idx="13" formatCode="0.0">
                  <c:v>88.179059696764199</c:v>
                </c:pt>
                <c:pt idx="14" formatCode="0.0">
                  <c:v>88.160131931842557</c:v>
                </c:pt>
                <c:pt idx="15" formatCode="0.0">
                  <c:v>88.406211879604982</c:v>
                </c:pt>
                <c:pt idx="16" formatCode="0.0">
                  <c:v>94.614803830629839</c:v>
                </c:pt>
                <c:pt idx="17" formatCode="0.0">
                  <c:v>98.788566033669639</c:v>
                </c:pt>
                <c:pt idx="18" formatCode="0.0">
                  <c:v>100</c:v>
                </c:pt>
                <c:pt idx="19" formatCode="0.0">
                  <c:v>90.071931207836485</c:v>
                </c:pt>
                <c:pt idx="20" formatCode="0.0">
                  <c:v>94.643195478012629</c:v>
                </c:pt>
                <c:pt idx="21" formatCode="0.0">
                  <c:v>101.56161662116226</c:v>
                </c:pt>
                <c:pt idx="22" formatCode="0.0">
                  <c:v>100.83285966411586</c:v>
                </c:pt>
                <c:pt idx="23" formatCode="0.0">
                  <c:v>100.23661606530165</c:v>
                </c:pt>
                <c:pt idx="24" formatCode="0.0">
                  <c:v>103.63430189899066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'3.12C'!$N$36</c:f>
              <c:strCache>
                <c:ptCount val="1"/>
                <c:pt idx="0">
                  <c:v>Euroraum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ymbol val="circle"/>
            <c:size val="4"/>
            <c:spPr>
              <a:solidFill>
                <a:srgbClr val="0000FF"/>
              </a:solidFill>
            </c:spPr>
          </c:marker>
          <c:cat>
            <c:numRef>
              <c:f>'3.12C'!$J$67:$J$92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'3.12C'!$N$67:$N$92</c:f>
              <c:numCache>
                <c:formatCode>General</c:formatCode>
                <c:ptCount val="26"/>
                <c:pt idx="5" formatCode="0.0">
                  <c:v>69.401118351191769</c:v>
                </c:pt>
                <c:pt idx="6" formatCode="0.0">
                  <c:v>70.627771039217819</c:v>
                </c:pt>
                <c:pt idx="7" formatCode="0.0">
                  <c:v>72.492139262506811</c:v>
                </c:pt>
                <c:pt idx="8" formatCode="0.0">
                  <c:v>76.839979032038968</c:v>
                </c:pt>
                <c:pt idx="9" formatCode="0.0">
                  <c:v>81.477342104150935</c:v>
                </c:pt>
                <c:pt idx="10" formatCode="0.0">
                  <c:v>85.292171271915436</c:v>
                </c:pt>
                <c:pt idx="11" formatCode="0.0">
                  <c:v>86.220578992656556</c:v>
                </c:pt>
                <c:pt idx="12" formatCode="0.0">
                  <c:v>85.223117266828083</c:v>
                </c:pt>
                <c:pt idx="13" formatCode="0.0">
                  <c:v>86.285496950564237</c:v>
                </c:pt>
                <c:pt idx="14" formatCode="0.0">
                  <c:v>88.556231809259813</c:v>
                </c:pt>
                <c:pt idx="15" formatCode="0.0">
                  <c:v>90.911665721070548</c:v>
                </c:pt>
                <c:pt idx="16" formatCode="0.0">
                  <c:v>95.810723691368281</c:v>
                </c:pt>
                <c:pt idx="17" formatCode="0.0">
                  <c:v>100.60282887644264</c:v>
                </c:pt>
                <c:pt idx="18" formatCode="0.0">
                  <c:v>100</c:v>
                </c:pt>
                <c:pt idx="19" formatCode="0.0">
                  <c:v>88.774678040196989</c:v>
                </c:pt>
                <c:pt idx="20" formatCode="0.0">
                  <c:v>88.422439674403151</c:v>
                </c:pt>
                <c:pt idx="21" formatCode="0.0">
                  <c:v>89.8878591729883</c:v>
                </c:pt>
                <c:pt idx="22" formatCode="0.0">
                  <c:v>86.578392030736055</c:v>
                </c:pt>
                <c:pt idx="23" formatCode="0.0">
                  <c:v>84.442303490554053</c:v>
                </c:pt>
                <c:pt idx="24" formatCode="0.0">
                  <c:v>85.354211979611094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625152"/>
        <c:axId val="110627072"/>
      </c:lineChart>
      <c:catAx>
        <c:axId val="11062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de-DE"/>
          </a:p>
        </c:txPr>
        <c:crossAx val="110627072"/>
        <c:crosses val="autoZero"/>
        <c:auto val="1"/>
        <c:lblAlgn val="ctr"/>
        <c:lblOffset val="100"/>
        <c:tickLblSkip val="5"/>
        <c:noMultiLvlLbl val="0"/>
      </c:catAx>
      <c:valAx>
        <c:axId val="110627072"/>
        <c:scaling>
          <c:orientation val="minMax"/>
          <c:max val="110"/>
          <c:min val="3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AT" b="0"/>
                  <a:t>2008 = 100</a:t>
                </a:r>
              </a:p>
            </c:rich>
          </c:tx>
          <c:layout>
            <c:manualLayout>
              <c:xMode val="edge"/>
              <c:yMode val="edge"/>
              <c:x val="1.4285714285714285E-2"/>
              <c:y val="0.4529076243518340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10625152"/>
        <c:crosses val="autoZero"/>
        <c:crossBetween val="between"/>
        <c:majorUnit val="1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2232925925926079"/>
          <c:y val="0.69091185185185189"/>
          <c:w val="0.30327390326209597"/>
          <c:h val="0.18789066000896229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34772669545298"/>
          <c:y val="0.15104166666666699"/>
          <c:w val="0.779236581503707"/>
          <c:h val="0.74934895833333615"/>
        </c:manualLayout>
      </c:layout>
      <c:lineChart>
        <c:grouping val="standard"/>
        <c:varyColors val="0"/>
        <c:ser>
          <c:idx val="2"/>
          <c:order val="1"/>
          <c:tx>
            <c:v>Aktienkurse S&amp;P 500 (linke Skala)</c:v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2"/>
            <c:spPr>
              <a:solidFill>
                <a:srgbClr val="000000"/>
              </a:solidFill>
              <a:ln>
                <a:solidFill>
                  <a:prstClr val="black"/>
                </a:solidFill>
              </a:ln>
            </c:spPr>
          </c:marker>
          <c:cat>
            <c:strLit>
              <c:ptCount val="94"/>
              <c:pt idx="0">
                <c:v>1q1990</c:v>
              </c:pt>
              <c:pt idx="1">
                <c:v>2q1990</c:v>
              </c:pt>
              <c:pt idx="2">
                <c:v>3q1990</c:v>
              </c:pt>
              <c:pt idx="3">
                <c:v>4q1990</c:v>
              </c:pt>
              <c:pt idx="4">
                <c:v>1q1991</c:v>
              </c:pt>
              <c:pt idx="5">
                <c:v>2q1991</c:v>
              </c:pt>
              <c:pt idx="6">
                <c:v>3q1991</c:v>
              </c:pt>
              <c:pt idx="7">
                <c:v>4q1991</c:v>
              </c:pt>
              <c:pt idx="8">
                <c:v>1q1992</c:v>
              </c:pt>
              <c:pt idx="9">
                <c:v>2q1992</c:v>
              </c:pt>
              <c:pt idx="10">
                <c:v>3q1992</c:v>
              </c:pt>
              <c:pt idx="11">
                <c:v>4q1992</c:v>
              </c:pt>
              <c:pt idx="12">
                <c:v>1q1993</c:v>
              </c:pt>
              <c:pt idx="13">
                <c:v>2q1993</c:v>
              </c:pt>
              <c:pt idx="14">
                <c:v>3q1993</c:v>
              </c:pt>
              <c:pt idx="15">
                <c:v>4q1993</c:v>
              </c:pt>
              <c:pt idx="16">
                <c:v>1q1994</c:v>
              </c:pt>
              <c:pt idx="17">
                <c:v>2q1994</c:v>
              </c:pt>
              <c:pt idx="18">
                <c:v>3q1994</c:v>
              </c:pt>
              <c:pt idx="19">
                <c:v>4q1994</c:v>
              </c:pt>
              <c:pt idx="20">
                <c:v>1q1995</c:v>
              </c:pt>
              <c:pt idx="21">
                <c:v>2q1995</c:v>
              </c:pt>
              <c:pt idx="22">
                <c:v>3q1995</c:v>
              </c:pt>
              <c:pt idx="23">
                <c:v>4q1995</c:v>
              </c:pt>
              <c:pt idx="24">
                <c:v>1q1996</c:v>
              </c:pt>
              <c:pt idx="25">
                <c:v>2q1996</c:v>
              </c:pt>
              <c:pt idx="26">
                <c:v>3q1996</c:v>
              </c:pt>
              <c:pt idx="27">
                <c:v>4q1996</c:v>
              </c:pt>
              <c:pt idx="28">
                <c:v>1q1997</c:v>
              </c:pt>
              <c:pt idx="29">
                <c:v>2q1997</c:v>
              </c:pt>
              <c:pt idx="30">
                <c:v>3q1997</c:v>
              </c:pt>
              <c:pt idx="31">
                <c:v>4q1997</c:v>
              </c:pt>
              <c:pt idx="32">
                <c:v>1q1998</c:v>
              </c:pt>
              <c:pt idx="33">
                <c:v>2q1998</c:v>
              </c:pt>
              <c:pt idx="34">
                <c:v>3q1998</c:v>
              </c:pt>
              <c:pt idx="35">
                <c:v>4q1998</c:v>
              </c:pt>
              <c:pt idx="36">
                <c:v>1q1999</c:v>
              </c:pt>
              <c:pt idx="37">
                <c:v>2q1999</c:v>
              </c:pt>
              <c:pt idx="38">
                <c:v>3q1999</c:v>
              </c:pt>
              <c:pt idx="39">
                <c:v>4q1999</c:v>
              </c:pt>
              <c:pt idx="40">
                <c:v>1q2000</c:v>
              </c:pt>
              <c:pt idx="41">
                <c:v>2q2000</c:v>
              </c:pt>
              <c:pt idx="42">
                <c:v>3q2000</c:v>
              </c:pt>
              <c:pt idx="43">
                <c:v>4q2000</c:v>
              </c:pt>
              <c:pt idx="44">
                <c:v>1q2001</c:v>
              </c:pt>
              <c:pt idx="45">
                <c:v>2q2001</c:v>
              </c:pt>
              <c:pt idx="46">
                <c:v>3q2001</c:v>
              </c:pt>
              <c:pt idx="47">
                <c:v>4q2001</c:v>
              </c:pt>
              <c:pt idx="48">
                <c:v>1q2002</c:v>
              </c:pt>
              <c:pt idx="49">
                <c:v>2q2002</c:v>
              </c:pt>
              <c:pt idx="50">
                <c:v>3q2002</c:v>
              </c:pt>
              <c:pt idx="51">
                <c:v>4q2002</c:v>
              </c:pt>
              <c:pt idx="52">
                <c:v>1q2003</c:v>
              </c:pt>
              <c:pt idx="53">
                <c:v>2q2003</c:v>
              </c:pt>
              <c:pt idx="54">
                <c:v>3q2003</c:v>
              </c:pt>
              <c:pt idx="55">
                <c:v>4q2003</c:v>
              </c:pt>
              <c:pt idx="56">
                <c:v>1q2004</c:v>
              </c:pt>
              <c:pt idx="57">
                <c:v>2q2004</c:v>
              </c:pt>
              <c:pt idx="58">
                <c:v>3q2004</c:v>
              </c:pt>
              <c:pt idx="59">
                <c:v>4q2004</c:v>
              </c:pt>
              <c:pt idx="60">
                <c:v>1q2005</c:v>
              </c:pt>
              <c:pt idx="61">
                <c:v>2q2005</c:v>
              </c:pt>
              <c:pt idx="62">
                <c:v>3q2005</c:v>
              </c:pt>
              <c:pt idx="63">
                <c:v>4q2005</c:v>
              </c:pt>
              <c:pt idx="64">
                <c:v>1q2006</c:v>
              </c:pt>
              <c:pt idx="65">
                <c:v>2q2006</c:v>
              </c:pt>
              <c:pt idx="66">
                <c:v>3q2006</c:v>
              </c:pt>
              <c:pt idx="67">
                <c:v>4q2006</c:v>
              </c:pt>
              <c:pt idx="68">
                <c:v>1q2007</c:v>
              </c:pt>
              <c:pt idx="69">
                <c:v>2q2007</c:v>
              </c:pt>
              <c:pt idx="70">
                <c:v>3q2007</c:v>
              </c:pt>
              <c:pt idx="71">
                <c:v>4q2007</c:v>
              </c:pt>
              <c:pt idx="72">
                <c:v>1q2008</c:v>
              </c:pt>
              <c:pt idx="73">
                <c:v>2q2008</c:v>
              </c:pt>
              <c:pt idx="74">
                <c:v>3q2008</c:v>
              </c:pt>
              <c:pt idx="75">
                <c:v>4q2008</c:v>
              </c:pt>
              <c:pt idx="76">
                <c:v>1q2009</c:v>
              </c:pt>
              <c:pt idx="77">
                <c:v>2q2009</c:v>
              </c:pt>
              <c:pt idx="78">
                <c:v>3q2009</c:v>
              </c:pt>
              <c:pt idx="79">
                <c:v>4q2009</c:v>
              </c:pt>
              <c:pt idx="80">
                <c:v>1q2010</c:v>
              </c:pt>
              <c:pt idx="81">
                <c:v>2q2010</c:v>
              </c:pt>
              <c:pt idx="82">
                <c:v>3q2010</c:v>
              </c:pt>
              <c:pt idx="83">
                <c:v>4q2010</c:v>
              </c:pt>
              <c:pt idx="84">
                <c:v>1q2011</c:v>
              </c:pt>
              <c:pt idx="85">
                <c:v>2q2011</c:v>
              </c:pt>
              <c:pt idx="86">
                <c:v>3q2011</c:v>
              </c:pt>
              <c:pt idx="87">
                <c:v>4q2011</c:v>
              </c:pt>
              <c:pt idx="88">
                <c:v>1q2012</c:v>
              </c:pt>
              <c:pt idx="89">
                <c:v>2q2012</c:v>
              </c:pt>
              <c:pt idx="90">
                <c:v>3q2012</c:v>
              </c:pt>
              <c:pt idx="91">
                <c:v>4q2012</c:v>
              </c:pt>
              <c:pt idx="92">
                <c:v>1q2013</c:v>
              </c:pt>
              <c:pt idx="93">
                <c:v>2q2013</c:v>
              </c:pt>
            </c:strLit>
          </c:cat>
          <c:val>
            <c:numLit>
              <c:formatCode>0.0</c:formatCode>
              <c:ptCount val="94"/>
              <c:pt idx="0">
                <c:v>62.160172982066413</c:v>
              </c:pt>
              <c:pt idx="1">
                <c:v>65.466215011588531</c:v>
              </c:pt>
              <c:pt idx="2">
                <c:v>55.963172739782003</c:v>
              </c:pt>
              <c:pt idx="3">
                <c:v>60.382809678584202</c:v>
              </c:pt>
              <c:pt idx="4">
                <c:v>68.611343491001193</c:v>
              </c:pt>
              <c:pt idx="5">
                <c:v>67.86894688481425</c:v>
              </c:pt>
              <c:pt idx="6">
                <c:v>70.922647210755258</c:v>
              </c:pt>
              <c:pt idx="7">
                <c:v>76.267537062687708</c:v>
              </c:pt>
              <c:pt idx="8">
                <c:v>73.817262549656931</c:v>
              </c:pt>
              <c:pt idx="9">
                <c:v>74.630973115550688</c:v>
              </c:pt>
              <c:pt idx="10">
                <c:v>76.397365040616975</c:v>
              </c:pt>
              <c:pt idx="11">
                <c:v>79.672321497958166</c:v>
              </c:pt>
              <c:pt idx="12">
                <c:v>82.590708156762005</c:v>
              </c:pt>
              <c:pt idx="13">
                <c:v>82.382251966848173</c:v>
              </c:pt>
              <c:pt idx="14">
                <c:v>83.918244945166549</c:v>
              </c:pt>
              <c:pt idx="15">
                <c:v>85.293324373374304</c:v>
              </c:pt>
              <c:pt idx="16">
                <c:v>81.511855945801727</c:v>
              </c:pt>
              <c:pt idx="17">
                <c:v>81.237571485387946</c:v>
              </c:pt>
              <c:pt idx="18">
                <c:v>84.609441785408848</c:v>
              </c:pt>
              <c:pt idx="19">
                <c:v>83.980416089526443</c:v>
              </c:pt>
              <c:pt idx="20">
                <c:v>91.557981449227697</c:v>
              </c:pt>
              <c:pt idx="21">
                <c:v>99.610973206979608</c:v>
              </c:pt>
              <c:pt idx="22">
                <c:v>106.863054340323</c:v>
              </c:pt>
              <c:pt idx="23">
                <c:v>112.62668513515327</c:v>
              </c:pt>
              <c:pt idx="24">
                <c:v>118.03374613144587</c:v>
              </c:pt>
              <c:pt idx="25">
                <c:v>122.62892512491371</c:v>
              </c:pt>
              <c:pt idx="26">
                <c:v>125.6826254508551</c:v>
              </c:pt>
              <c:pt idx="27">
                <c:v>135.44898080465921</c:v>
              </c:pt>
              <c:pt idx="28">
                <c:v>138.44416711237878</c:v>
              </c:pt>
              <c:pt idx="29">
                <c:v>161.85343152717022</c:v>
              </c:pt>
              <c:pt idx="30">
                <c:v>173.21612244058321</c:v>
              </c:pt>
              <c:pt idx="31">
                <c:v>177.44924594630419</c:v>
              </c:pt>
              <c:pt idx="32">
                <c:v>201.46193617400621</c:v>
              </c:pt>
              <c:pt idx="33">
                <c:v>207.32979506379399</c:v>
              </c:pt>
              <c:pt idx="34">
                <c:v>185.96669272369039</c:v>
              </c:pt>
              <c:pt idx="35">
                <c:v>224.77245818304766</c:v>
              </c:pt>
              <c:pt idx="36">
                <c:v>235.22086756174727</c:v>
              </c:pt>
              <c:pt idx="37">
                <c:v>251.00868110317148</c:v>
              </c:pt>
              <c:pt idx="38">
                <c:v>234.5516134783384</c:v>
              </c:pt>
              <c:pt idx="39">
                <c:v>268.66162897541039</c:v>
              </c:pt>
              <c:pt idx="40">
                <c:v>274.02480445803673</c:v>
              </c:pt>
              <c:pt idx="41">
                <c:v>265.9827840787014</c:v>
              </c:pt>
              <c:pt idx="42">
                <c:v>262.67491348610895</c:v>
              </c:pt>
              <c:pt idx="43">
                <c:v>241.42152493017178</c:v>
              </c:pt>
              <c:pt idx="44">
                <c:v>212.17365863470133</c:v>
              </c:pt>
              <c:pt idx="45">
                <c:v>223.88560509437588</c:v>
              </c:pt>
              <c:pt idx="46">
                <c:v>190.34244414882681</c:v>
              </c:pt>
              <c:pt idx="47">
                <c:v>209.93366887465658</c:v>
              </c:pt>
              <c:pt idx="48">
                <c:v>209.80749802286621</c:v>
              </c:pt>
              <c:pt idx="49">
                <c:v>180.99482973792121</c:v>
              </c:pt>
              <c:pt idx="50">
                <c:v>149.07908992415861</c:v>
              </c:pt>
              <c:pt idx="51">
                <c:v>160.88063597423562</c:v>
              </c:pt>
              <c:pt idx="52">
                <c:v>155.09506242257106</c:v>
              </c:pt>
              <c:pt idx="53">
                <c:v>178.19347111556058</c:v>
              </c:pt>
              <c:pt idx="54">
                <c:v>182.11939602561819</c:v>
              </c:pt>
              <c:pt idx="55">
                <c:v>203.32158481561325</c:v>
              </c:pt>
              <c:pt idx="56">
                <c:v>205.93460144182126</c:v>
              </c:pt>
              <c:pt idx="57">
                <c:v>208.60978921239166</c:v>
              </c:pt>
              <c:pt idx="58">
                <c:v>203.80798259207961</c:v>
              </c:pt>
              <c:pt idx="59">
                <c:v>221.60721550987128</c:v>
              </c:pt>
              <c:pt idx="60">
                <c:v>215.87832741336143</c:v>
              </c:pt>
              <c:pt idx="61">
                <c:v>217.84220414992402</c:v>
              </c:pt>
              <c:pt idx="62">
                <c:v>224.69565853413147</c:v>
              </c:pt>
              <c:pt idx="63">
                <c:v>228.2576993933742</c:v>
              </c:pt>
              <c:pt idx="64">
                <c:v>236.77514617076039</c:v>
              </c:pt>
              <c:pt idx="65">
                <c:v>232.2640810784865</c:v>
              </c:pt>
              <c:pt idx="66">
                <c:v>244.26859762926716</c:v>
              </c:pt>
              <c:pt idx="67">
                <c:v>259.34510013668512</c:v>
              </c:pt>
              <c:pt idx="68">
                <c:v>259.81321228245821</c:v>
              </c:pt>
              <c:pt idx="69">
                <c:v>274.89702904215193</c:v>
              </c:pt>
              <c:pt idx="70">
                <c:v>279.17586662461161</c:v>
              </c:pt>
              <c:pt idx="71">
                <c:v>268.49888686223119</c:v>
              </c:pt>
              <c:pt idx="72">
                <c:v>241.86403719297334</c:v>
              </c:pt>
              <c:pt idx="73">
                <c:v>234.05607288652462</c:v>
              </c:pt>
              <c:pt idx="74">
                <c:v>213.27628216556627</c:v>
              </c:pt>
              <c:pt idx="75">
                <c:v>165.16495924590058</c:v>
              </c:pt>
              <c:pt idx="76">
                <c:v>145.89556162028978</c:v>
              </c:pt>
              <c:pt idx="77">
                <c:v>168.10346009846748</c:v>
              </c:pt>
              <c:pt idx="78">
                <c:v>193.29374494288018</c:v>
              </c:pt>
              <c:pt idx="79">
                <c:v>203.90306787168981</c:v>
              </c:pt>
              <c:pt idx="80">
                <c:v>213.83765102788098</c:v>
              </c:pt>
              <c:pt idx="81">
                <c:v>188.47182412880358</c:v>
              </c:pt>
              <c:pt idx="82">
                <c:v>208.67561748289151</c:v>
              </c:pt>
              <c:pt idx="83">
                <c:v>229.96740586328761</c:v>
              </c:pt>
              <c:pt idx="84">
                <c:v>242.43637743370414</c:v>
              </c:pt>
              <c:pt idx="85">
                <c:v>241.48735320067121</c:v>
              </c:pt>
              <c:pt idx="86">
                <c:v>206.88728280099437</c:v>
              </c:pt>
              <c:pt idx="87">
                <c:v>229.9600916110098</c:v>
              </c:pt>
              <c:pt idx="88">
                <c:v>257.54762263944264</c:v>
              </c:pt>
              <c:pt idx="89">
                <c:v>249.07954706492708</c:v>
              </c:pt>
              <c:pt idx="90">
                <c:v>263.4355957229879</c:v>
              </c:pt>
              <c:pt idx="91">
                <c:v>260.78783639846222</c:v>
              </c:pt>
            </c:numLit>
          </c:val>
          <c:smooth val="0"/>
        </c:ser>
        <c:ser>
          <c:idx val="3"/>
          <c:order val="2"/>
          <c:tx>
            <c:v>Immobilien-Preise USA (rechte Skala)</c:v>
          </c:tx>
          <c:spPr>
            <a:ln w="15875"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strLit>
              <c:ptCount val="94"/>
              <c:pt idx="0">
                <c:v>1q1990</c:v>
              </c:pt>
              <c:pt idx="1">
                <c:v>2q1990</c:v>
              </c:pt>
              <c:pt idx="2">
                <c:v>3q1990</c:v>
              </c:pt>
              <c:pt idx="3">
                <c:v>4q1990</c:v>
              </c:pt>
              <c:pt idx="4">
                <c:v>1q1991</c:v>
              </c:pt>
              <c:pt idx="5">
                <c:v>2q1991</c:v>
              </c:pt>
              <c:pt idx="6">
                <c:v>3q1991</c:v>
              </c:pt>
              <c:pt idx="7">
                <c:v>4q1991</c:v>
              </c:pt>
              <c:pt idx="8">
                <c:v>1q1992</c:v>
              </c:pt>
              <c:pt idx="9">
                <c:v>2q1992</c:v>
              </c:pt>
              <c:pt idx="10">
                <c:v>3q1992</c:v>
              </c:pt>
              <c:pt idx="11">
                <c:v>4q1992</c:v>
              </c:pt>
              <c:pt idx="12">
                <c:v>1q1993</c:v>
              </c:pt>
              <c:pt idx="13">
                <c:v>2q1993</c:v>
              </c:pt>
              <c:pt idx="14">
                <c:v>3q1993</c:v>
              </c:pt>
              <c:pt idx="15">
                <c:v>4q1993</c:v>
              </c:pt>
              <c:pt idx="16">
                <c:v>1q1994</c:v>
              </c:pt>
              <c:pt idx="17">
                <c:v>2q1994</c:v>
              </c:pt>
              <c:pt idx="18">
                <c:v>3q1994</c:v>
              </c:pt>
              <c:pt idx="19">
                <c:v>4q1994</c:v>
              </c:pt>
              <c:pt idx="20">
                <c:v>1q1995</c:v>
              </c:pt>
              <c:pt idx="21">
                <c:v>2q1995</c:v>
              </c:pt>
              <c:pt idx="22">
                <c:v>3q1995</c:v>
              </c:pt>
              <c:pt idx="23">
                <c:v>4q1995</c:v>
              </c:pt>
              <c:pt idx="24">
                <c:v>1q1996</c:v>
              </c:pt>
              <c:pt idx="25">
                <c:v>2q1996</c:v>
              </c:pt>
              <c:pt idx="26">
                <c:v>3q1996</c:v>
              </c:pt>
              <c:pt idx="27">
                <c:v>4q1996</c:v>
              </c:pt>
              <c:pt idx="28">
                <c:v>1q1997</c:v>
              </c:pt>
              <c:pt idx="29">
                <c:v>2q1997</c:v>
              </c:pt>
              <c:pt idx="30">
                <c:v>3q1997</c:v>
              </c:pt>
              <c:pt idx="31">
                <c:v>4q1997</c:v>
              </c:pt>
              <c:pt idx="32">
                <c:v>1q1998</c:v>
              </c:pt>
              <c:pt idx="33">
                <c:v>2q1998</c:v>
              </c:pt>
              <c:pt idx="34">
                <c:v>3q1998</c:v>
              </c:pt>
              <c:pt idx="35">
                <c:v>4q1998</c:v>
              </c:pt>
              <c:pt idx="36">
                <c:v>1q1999</c:v>
              </c:pt>
              <c:pt idx="37">
                <c:v>2q1999</c:v>
              </c:pt>
              <c:pt idx="38">
                <c:v>3q1999</c:v>
              </c:pt>
              <c:pt idx="39">
                <c:v>4q1999</c:v>
              </c:pt>
              <c:pt idx="40">
                <c:v>1q2000</c:v>
              </c:pt>
              <c:pt idx="41">
                <c:v>2q2000</c:v>
              </c:pt>
              <c:pt idx="42">
                <c:v>3q2000</c:v>
              </c:pt>
              <c:pt idx="43">
                <c:v>4q2000</c:v>
              </c:pt>
              <c:pt idx="44">
                <c:v>1q2001</c:v>
              </c:pt>
              <c:pt idx="45">
                <c:v>2q2001</c:v>
              </c:pt>
              <c:pt idx="46">
                <c:v>3q2001</c:v>
              </c:pt>
              <c:pt idx="47">
                <c:v>4q2001</c:v>
              </c:pt>
              <c:pt idx="48">
                <c:v>1q2002</c:v>
              </c:pt>
              <c:pt idx="49">
                <c:v>2q2002</c:v>
              </c:pt>
              <c:pt idx="50">
                <c:v>3q2002</c:v>
              </c:pt>
              <c:pt idx="51">
                <c:v>4q2002</c:v>
              </c:pt>
              <c:pt idx="52">
                <c:v>1q2003</c:v>
              </c:pt>
              <c:pt idx="53">
                <c:v>2q2003</c:v>
              </c:pt>
              <c:pt idx="54">
                <c:v>3q2003</c:v>
              </c:pt>
              <c:pt idx="55">
                <c:v>4q2003</c:v>
              </c:pt>
              <c:pt idx="56">
                <c:v>1q2004</c:v>
              </c:pt>
              <c:pt idx="57">
                <c:v>2q2004</c:v>
              </c:pt>
              <c:pt idx="58">
                <c:v>3q2004</c:v>
              </c:pt>
              <c:pt idx="59">
                <c:v>4q2004</c:v>
              </c:pt>
              <c:pt idx="60">
                <c:v>1q2005</c:v>
              </c:pt>
              <c:pt idx="61">
                <c:v>2q2005</c:v>
              </c:pt>
              <c:pt idx="62">
                <c:v>3q2005</c:v>
              </c:pt>
              <c:pt idx="63">
                <c:v>4q2005</c:v>
              </c:pt>
              <c:pt idx="64">
                <c:v>1q2006</c:v>
              </c:pt>
              <c:pt idx="65">
                <c:v>2q2006</c:v>
              </c:pt>
              <c:pt idx="66">
                <c:v>3q2006</c:v>
              </c:pt>
              <c:pt idx="67">
                <c:v>4q2006</c:v>
              </c:pt>
              <c:pt idx="68">
                <c:v>1q2007</c:v>
              </c:pt>
              <c:pt idx="69">
                <c:v>2q2007</c:v>
              </c:pt>
              <c:pt idx="70">
                <c:v>3q2007</c:v>
              </c:pt>
              <c:pt idx="71">
                <c:v>4q2007</c:v>
              </c:pt>
              <c:pt idx="72">
                <c:v>1q2008</c:v>
              </c:pt>
              <c:pt idx="73">
                <c:v>2q2008</c:v>
              </c:pt>
              <c:pt idx="74">
                <c:v>3q2008</c:v>
              </c:pt>
              <c:pt idx="75">
                <c:v>4q2008</c:v>
              </c:pt>
              <c:pt idx="76">
                <c:v>1q2009</c:v>
              </c:pt>
              <c:pt idx="77">
                <c:v>2q2009</c:v>
              </c:pt>
              <c:pt idx="78">
                <c:v>3q2009</c:v>
              </c:pt>
              <c:pt idx="79">
                <c:v>4q2009</c:v>
              </c:pt>
              <c:pt idx="80">
                <c:v>1q2010</c:v>
              </c:pt>
              <c:pt idx="81">
                <c:v>2q2010</c:v>
              </c:pt>
              <c:pt idx="82">
                <c:v>3q2010</c:v>
              </c:pt>
              <c:pt idx="83">
                <c:v>4q2010</c:v>
              </c:pt>
              <c:pt idx="84">
                <c:v>1q2011</c:v>
              </c:pt>
              <c:pt idx="85">
                <c:v>2q2011</c:v>
              </c:pt>
              <c:pt idx="86">
                <c:v>3q2011</c:v>
              </c:pt>
              <c:pt idx="87">
                <c:v>4q2011</c:v>
              </c:pt>
              <c:pt idx="88">
                <c:v>1q2012</c:v>
              </c:pt>
              <c:pt idx="89">
                <c:v>2q2012</c:v>
              </c:pt>
              <c:pt idx="90">
                <c:v>3q2012</c:v>
              </c:pt>
              <c:pt idx="91">
                <c:v>4q2012</c:v>
              </c:pt>
              <c:pt idx="92">
                <c:v>1q2013</c:v>
              </c:pt>
              <c:pt idx="93">
                <c:v>2q2013</c:v>
              </c:pt>
            </c:strLit>
          </c:cat>
          <c:val>
            <c:numLit>
              <c:formatCode>0.0</c:formatCode>
              <c:ptCount val="94"/>
              <c:pt idx="0">
                <c:v>96.084818292137712</c:v>
              </c:pt>
              <c:pt idx="1">
                <c:v>96.276425879798182</c:v>
              </c:pt>
              <c:pt idx="2">
                <c:v>96.544676502522748</c:v>
              </c:pt>
              <c:pt idx="3">
                <c:v>97.617678993420796</c:v>
              </c:pt>
              <c:pt idx="4">
                <c:v>96.876796321133696</c:v>
              </c:pt>
              <c:pt idx="5">
                <c:v>95.280066423963731</c:v>
              </c:pt>
              <c:pt idx="6">
                <c:v>93.798301079389248</c:v>
              </c:pt>
              <c:pt idx="7">
                <c:v>95.484447850801388</c:v>
              </c:pt>
              <c:pt idx="8">
                <c:v>96.008175257073361</c:v>
              </c:pt>
              <c:pt idx="9">
                <c:v>95.356709459027911</c:v>
              </c:pt>
              <c:pt idx="10">
                <c:v>94.90962508782053</c:v>
              </c:pt>
              <c:pt idx="11">
                <c:v>96.416938110748873</c:v>
              </c:pt>
              <c:pt idx="12">
                <c:v>96.314747397330279</c:v>
              </c:pt>
              <c:pt idx="13">
                <c:v>95.471674011624003</c:v>
              </c:pt>
              <c:pt idx="14">
                <c:v>95.114006514657788</c:v>
              </c:pt>
              <c:pt idx="15">
                <c:v>96.416938110748873</c:v>
              </c:pt>
              <c:pt idx="16">
                <c:v>97.157820783036357</c:v>
              </c:pt>
              <c:pt idx="17">
                <c:v>96.96621319537654</c:v>
              </c:pt>
              <c:pt idx="18">
                <c:v>97.668774350130207</c:v>
              </c:pt>
              <c:pt idx="19">
                <c:v>99.712588618509088</c:v>
              </c:pt>
              <c:pt idx="20">
                <c:v>99.929743884524072</c:v>
              </c:pt>
              <c:pt idx="21">
                <c:v>99.495433352493379</c:v>
              </c:pt>
              <c:pt idx="22">
                <c:v>99.303825764833633</c:v>
              </c:pt>
              <c:pt idx="23">
                <c:v>101.27099699814779</c:v>
              </c:pt>
              <c:pt idx="24">
                <c:v>102.02465350961272</c:v>
              </c:pt>
              <c:pt idx="25">
                <c:v>101.56479529922741</c:v>
              </c:pt>
              <c:pt idx="26">
                <c:v>101.692533691001</c:v>
              </c:pt>
              <c:pt idx="27">
                <c:v>103.6086095676056</c:v>
              </c:pt>
              <c:pt idx="28">
                <c:v>104.38781375742458</c:v>
              </c:pt>
              <c:pt idx="29">
                <c:v>103.69802644184742</c:v>
              </c:pt>
              <c:pt idx="30">
                <c:v>104.5155521491984</c:v>
              </c:pt>
              <c:pt idx="31">
                <c:v>106.72542632688238</c:v>
              </c:pt>
              <c:pt idx="32">
                <c:v>107.77288113942558</c:v>
              </c:pt>
              <c:pt idx="33">
                <c:v>108.32215622405309</c:v>
              </c:pt>
              <c:pt idx="34">
                <c:v>109.48457558919351</c:v>
              </c:pt>
              <c:pt idx="35">
                <c:v>112.7929999361308</c:v>
              </c:pt>
              <c:pt idx="36">
                <c:v>115.0922909880565</c:v>
              </c:pt>
              <c:pt idx="37">
                <c:v>115.99923356964962</c:v>
              </c:pt>
              <c:pt idx="38">
                <c:v>117.62151114517468</c:v>
              </c:pt>
              <c:pt idx="39">
                <c:v>121.0321262055311</c:v>
              </c:pt>
              <c:pt idx="40">
                <c:v>123.94456153797042</c:v>
              </c:pt>
              <c:pt idx="41">
                <c:v>125.55406527431852</c:v>
              </c:pt>
              <c:pt idx="42">
                <c:v>127.73839177364761</c:v>
              </c:pt>
              <c:pt idx="43">
                <c:v>132.55412914351442</c:v>
              </c:pt>
              <c:pt idx="44">
                <c:v>135.82423197292064</c:v>
              </c:pt>
              <c:pt idx="45">
                <c:v>137.82972472376508</c:v>
              </c:pt>
              <c:pt idx="46">
                <c:v>139.57974069106376</c:v>
              </c:pt>
              <c:pt idx="47">
                <c:v>143.94839368972362</c:v>
              </c:pt>
              <c:pt idx="48">
                <c:v>147.53784249856301</c:v>
              </c:pt>
              <c:pt idx="49">
                <c:v>148.47033275851061</c:v>
              </c:pt>
              <c:pt idx="50">
                <c:v>150.7313022929041</c:v>
              </c:pt>
              <c:pt idx="51">
                <c:v>156.14741010410606</c:v>
              </c:pt>
              <c:pt idx="52">
                <c:v>161.11643354410108</c:v>
              </c:pt>
              <c:pt idx="53">
                <c:v>164.24602414255548</c:v>
              </c:pt>
              <c:pt idx="54">
                <c:v>166.67305358625435</c:v>
              </c:pt>
              <c:pt idx="55">
                <c:v>171.42492176023501</c:v>
              </c:pt>
              <c:pt idx="56">
                <c:v>176.80270805390654</c:v>
              </c:pt>
              <c:pt idx="57">
                <c:v>181.75895765472362</c:v>
              </c:pt>
              <c:pt idx="58">
                <c:v>186.83017180813701</c:v>
              </c:pt>
              <c:pt idx="59">
                <c:v>195.337548700262</c:v>
              </c:pt>
              <c:pt idx="60">
                <c:v>202.50367247876338</c:v>
              </c:pt>
              <c:pt idx="61">
                <c:v>208.29022162610883</c:v>
              </c:pt>
              <c:pt idx="62">
                <c:v>216.12058504183418</c:v>
              </c:pt>
              <c:pt idx="63">
                <c:v>225.71373826403436</c:v>
              </c:pt>
              <c:pt idx="64">
                <c:v>233.86344765919492</c:v>
              </c:pt>
              <c:pt idx="65">
                <c:v>238.83247109918878</c:v>
              </c:pt>
              <c:pt idx="66">
                <c:v>240.99124992016442</c:v>
              </c:pt>
              <c:pt idx="67">
                <c:v>242.61352749568806</c:v>
              </c:pt>
              <c:pt idx="68">
                <c:v>240.28868876540838</c:v>
              </c:pt>
              <c:pt idx="69">
                <c:v>238.1554576227885</c:v>
              </c:pt>
              <c:pt idx="70">
                <c:v>236.09886951523416</c:v>
              </c:pt>
              <c:pt idx="71">
                <c:v>233.97841221179021</c:v>
              </c:pt>
              <c:pt idx="72">
                <c:v>229.94187903174208</c:v>
              </c:pt>
              <c:pt idx="73">
                <c:v>218.11330395350319</c:v>
              </c:pt>
              <c:pt idx="74">
                <c:v>203.56390113048479</c:v>
              </c:pt>
              <c:pt idx="75">
                <c:v>199.18247429264858</c:v>
              </c:pt>
              <c:pt idx="76">
                <c:v>192.22073194098542</c:v>
              </c:pt>
              <c:pt idx="77">
                <c:v>178.0800919716421</c:v>
              </c:pt>
              <c:pt idx="78">
                <c:v>164.99968065402058</c:v>
              </c:pt>
              <c:pt idx="79">
                <c:v>170.13476400332027</c:v>
              </c:pt>
              <c:pt idx="80">
                <c:v>175.65306252794187</c:v>
              </c:pt>
              <c:pt idx="81">
                <c:v>173.71143897298444</c:v>
              </c:pt>
              <c:pt idx="82">
                <c:v>168.71686785463422</c:v>
              </c:pt>
              <c:pt idx="83">
                <c:v>176.6366481446</c:v>
              </c:pt>
              <c:pt idx="84">
                <c:v>173.22603308424351</c:v>
              </c:pt>
              <c:pt idx="85">
                <c:v>167.19678099252718</c:v>
              </c:pt>
              <c:pt idx="86">
                <c:v>160.46496774605598</c:v>
              </c:pt>
              <c:pt idx="87">
                <c:v>167.05626876157618</c:v>
              </c:pt>
              <c:pt idx="88">
                <c:v>167.22232867088201</c:v>
              </c:pt>
              <c:pt idx="89">
                <c:v>160.93759979561858</c:v>
              </c:pt>
              <c:pt idx="90">
                <c:v>158.44670115603239</c:v>
              </c:pt>
              <c:pt idx="91">
                <c:v>169.67490579293516</c:v>
              </c:pt>
              <c:pt idx="92">
                <c:v>173.21325924506507</c:v>
              </c:pt>
              <c:pt idx="93">
                <c:v>172.72785335632619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596992"/>
        <c:axId val="84873216"/>
      </c:lineChart>
      <c:lineChart>
        <c:grouping val="standard"/>
        <c:varyColors val="0"/>
        <c:ser>
          <c:idx val="1"/>
          <c:order val="0"/>
          <c:tx>
            <c:v>Rohstoffpreise (S&amp;P GSCI - rechte Skala)</c:v>
          </c:tx>
          <c:spPr>
            <a:ln w="12700">
              <a:solidFill>
                <a:srgbClr val="0000FF"/>
              </a:solidFill>
            </a:ln>
          </c:spPr>
          <c:marker>
            <c:symbol val="none"/>
          </c:marker>
          <c:cat>
            <c:strLit>
              <c:ptCount val="94"/>
              <c:pt idx="0">
                <c:v>1q1990</c:v>
              </c:pt>
              <c:pt idx="1">
                <c:v>2q1990</c:v>
              </c:pt>
              <c:pt idx="2">
                <c:v>3q1990</c:v>
              </c:pt>
              <c:pt idx="3">
                <c:v>4q1990</c:v>
              </c:pt>
              <c:pt idx="4">
                <c:v>1q1991</c:v>
              </c:pt>
              <c:pt idx="5">
                <c:v>2q1991</c:v>
              </c:pt>
              <c:pt idx="6">
                <c:v>3q1991</c:v>
              </c:pt>
              <c:pt idx="7">
                <c:v>4q1991</c:v>
              </c:pt>
              <c:pt idx="8">
                <c:v>1q1992</c:v>
              </c:pt>
              <c:pt idx="9">
                <c:v>2q1992</c:v>
              </c:pt>
              <c:pt idx="10">
                <c:v>3q1992</c:v>
              </c:pt>
              <c:pt idx="11">
                <c:v>4q1992</c:v>
              </c:pt>
              <c:pt idx="12">
                <c:v>1q1993</c:v>
              </c:pt>
              <c:pt idx="13">
                <c:v>2q1993</c:v>
              </c:pt>
              <c:pt idx="14">
                <c:v>3q1993</c:v>
              </c:pt>
              <c:pt idx="15">
                <c:v>4q1993</c:v>
              </c:pt>
              <c:pt idx="16">
                <c:v>1q1994</c:v>
              </c:pt>
              <c:pt idx="17">
                <c:v>2q1994</c:v>
              </c:pt>
              <c:pt idx="18">
                <c:v>3q1994</c:v>
              </c:pt>
              <c:pt idx="19">
                <c:v>4q1994</c:v>
              </c:pt>
              <c:pt idx="20">
                <c:v>1q1995</c:v>
              </c:pt>
              <c:pt idx="21">
                <c:v>2q1995</c:v>
              </c:pt>
              <c:pt idx="22">
                <c:v>3q1995</c:v>
              </c:pt>
              <c:pt idx="23">
                <c:v>4q1995</c:v>
              </c:pt>
              <c:pt idx="24">
                <c:v>1q1996</c:v>
              </c:pt>
              <c:pt idx="25">
                <c:v>2q1996</c:v>
              </c:pt>
              <c:pt idx="26">
                <c:v>3q1996</c:v>
              </c:pt>
              <c:pt idx="27">
                <c:v>4q1996</c:v>
              </c:pt>
              <c:pt idx="28">
                <c:v>1q1997</c:v>
              </c:pt>
              <c:pt idx="29">
                <c:v>2q1997</c:v>
              </c:pt>
              <c:pt idx="30">
                <c:v>3q1997</c:v>
              </c:pt>
              <c:pt idx="31">
                <c:v>4q1997</c:v>
              </c:pt>
              <c:pt idx="32">
                <c:v>1q1998</c:v>
              </c:pt>
              <c:pt idx="33">
                <c:v>2q1998</c:v>
              </c:pt>
              <c:pt idx="34">
                <c:v>3q1998</c:v>
              </c:pt>
              <c:pt idx="35">
                <c:v>4q1998</c:v>
              </c:pt>
              <c:pt idx="36">
                <c:v>1q1999</c:v>
              </c:pt>
              <c:pt idx="37">
                <c:v>2q1999</c:v>
              </c:pt>
              <c:pt idx="38">
                <c:v>3q1999</c:v>
              </c:pt>
              <c:pt idx="39">
                <c:v>4q1999</c:v>
              </c:pt>
              <c:pt idx="40">
                <c:v>1q2000</c:v>
              </c:pt>
              <c:pt idx="41">
                <c:v>2q2000</c:v>
              </c:pt>
              <c:pt idx="42">
                <c:v>3q2000</c:v>
              </c:pt>
              <c:pt idx="43">
                <c:v>4q2000</c:v>
              </c:pt>
              <c:pt idx="44">
                <c:v>1q2001</c:v>
              </c:pt>
              <c:pt idx="45">
                <c:v>2q2001</c:v>
              </c:pt>
              <c:pt idx="46">
                <c:v>3q2001</c:v>
              </c:pt>
              <c:pt idx="47">
                <c:v>4q2001</c:v>
              </c:pt>
              <c:pt idx="48">
                <c:v>1q2002</c:v>
              </c:pt>
              <c:pt idx="49">
                <c:v>2q2002</c:v>
              </c:pt>
              <c:pt idx="50">
                <c:v>3q2002</c:v>
              </c:pt>
              <c:pt idx="51">
                <c:v>4q2002</c:v>
              </c:pt>
              <c:pt idx="52">
                <c:v>1q2003</c:v>
              </c:pt>
              <c:pt idx="53">
                <c:v>2q2003</c:v>
              </c:pt>
              <c:pt idx="54">
                <c:v>3q2003</c:v>
              </c:pt>
              <c:pt idx="55">
                <c:v>4q2003</c:v>
              </c:pt>
              <c:pt idx="56">
                <c:v>1q2004</c:v>
              </c:pt>
              <c:pt idx="57">
                <c:v>2q2004</c:v>
              </c:pt>
              <c:pt idx="58">
                <c:v>3q2004</c:v>
              </c:pt>
              <c:pt idx="59">
                <c:v>4q2004</c:v>
              </c:pt>
              <c:pt idx="60">
                <c:v>1q2005</c:v>
              </c:pt>
              <c:pt idx="61">
                <c:v>2q2005</c:v>
              </c:pt>
              <c:pt idx="62">
                <c:v>3q2005</c:v>
              </c:pt>
              <c:pt idx="63">
                <c:v>4q2005</c:v>
              </c:pt>
              <c:pt idx="64">
                <c:v>1q2006</c:v>
              </c:pt>
              <c:pt idx="65">
                <c:v>2q2006</c:v>
              </c:pt>
              <c:pt idx="66">
                <c:v>3q2006</c:v>
              </c:pt>
              <c:pt idx="67">
                <c:v>4q2006</c:v>
              </c:pt>
              <c:pt idx="68">
                <c:v>1q2007</c:v>
              </c:pt>
              <c:pt idx="69">
                <c:v>2q2007</c:v>
              </c:pt>
              <c:pt idx="70">
                <c:v>3q2007</c:v>
              </c:pt>
              <c:pt idx="71">
                <c:v>4q2007</c:v>
              </c:pt>
              <c:pt idx="72">
                <c:v>1q2008</c:v>
              </c:pt>
              <c:pt idx="73">
                <c:v>2q2008</c:v>
              </c:pt>
              <c:pt idx="74">
                <c:v>3q2008</c:v>
              </c:pt>
              <c:pt idx="75">
                <c:v>4q2008</c:v>
              </c:pt>
              <c:pt idx="76">
                <c:v>1q2009</c:v>
              </c:pt>
              <c:pt idx="77">
                <c:v>2q2009</c:v>
              </c:pt>
              <c:pt idx="78">
                <c:v>3q2009</c:v>
              </c:pt>
              <c:pt idx="79">
                <c:v>4q2009</c:v>
              </c:pt>
              <c:pt idx="80">
                <c:v>1q2010</c:v>
              </c:pt>
              <c:pt idx="81">
                <c:v>2q2010</c:v>
              </c:pt>
              <c:pt idx="82">
                <c:v>3q2010</c:v>
              </c:pt>
              <c:pt idx="83">
                <c:v>4q2010</c:v>
              </c:pt>
              <c:pt idx="84">
                <c:v>1q2011</c:v>
              </c:pt>
              <c:pt idx="85">
                <c:v>2q2011</c:v>
              </c:pt>
              <c:pt idx="86">
                <c:v>3q2011</c:v>
              </c:pt>
              <c:pt idx="87">
                <c:v>4q2011</c:v>
              </c:pt>
              <c:pt idx="88">
                <c:v>1q2012</c:v>
              </c:pt>
              <c:pt idx="89">
                <c:v>2q2012</c:v>
              </c:pt>
              <c:pt idx="90">
                <c:v>3q2012</c:v>
              </c:pt>
              <c:pt idx="91">
                <c:v>4q2012</c:v>
              </c:pt>
              <c:pt idx="92">
                <c:v>1q2013</c:v>
              </c:pt>
              <c:pt idx="93">
                <c:v>2q2013</c:v>
              </c:pt>
            </c:strLit>
          </c:cat>
          <c:val>
            <c:numLit>
              <c:formatCode>0.0</c:formatCode>
              <c:ptCount val="94"/>
              <c:pt idx="0">
                <c:v>99.400645458736705</c:v>
              </c:pt>
              <c:pt idx="1">
                <c:v>90.671584447518015</c:v>
              </c:pt>
              <c:pt idx="2">
                <c:v>145.56631320116696</c:v>
              </c:pt>
              <c:pt idx="3">
                <c:v>123.68218841247797</c:v>
              </c:pt>
              <c:pt idx="4">
                <c:v>95.773782080835673</c:v>
              </c:pt>
              <c:pt idx="5">
                <c:v>94.298447825418748</c:v>
              </c:pt>
              <c:pt idx="6">
                <c:v>100.69156293222659</c:v>
              </c:pt>
              <c:pt idx="7">
                <c:v>94.421392346703101</c:v>
              </c:pt>
              <c:pt idx="8">
                <c:v>92.884585830643573</c:v>
              </c:pt>
              <c:pt idx="9">
                <c:v>105.11756569847871</c:v>
              </c:pt>
              <c:pt idx="10">
                <c:v>103.27339787920678</c:v>
              </c:pt>
              <c:pt idx="11">
                <c:v>93.376363915782761</c:v>
              </c:pt>
              <c:pt idx="12">
                <c:v>94.114031043490897</c:v>
              </c:pt>
              <c:pt idx="13">
                <c:v>90.548639926233236</c:v>
              </c:pt>
              <c:pt idx="14">
                <c:v>85.569386814199746</c:v>
              </c:pt>
              <c:pt idx="15">
                <c:v>78.008298755186473</c:v>
              </c:pt>
              <c:pt idx="16">
                <c:v>79.483633010603938</c:v>
              </c:pt>
              <c:pt idx="17">
                <c:v>94.667281389273327</c:v>
              </c:pt>
              <c:pt idx="18">
                <c:v>95.343476256339088</c:v>
              </c:pt>
              <c:pt idx="19">
                <c:v>95.835254341478432</c:v>
              </c:pt>
              <c:pt idx="20">
                <c:v>100.9374519747964</c:v>
              </c:pt>
              <c:pt idx="21">
                <c:v>101.06039649608098</c:v>
              </c:pt>
              <c:pt idx="22">
                <c:v>97.863838942677049</c:v>
              </c:pt>
              <c:pt idx="23">
                <c:v>101.67511910250417</c:v>
              </c:pt>
              <c:pt idx="24">
                <c:v>103.64223144306131</c:v>
              </c:pt>
              <c:pt idx="25">
                <c:v>101.06039649608098</c:v>
              </c:pt>
              <c:pt idx="26">
                <c:v>111.26479176271719</c:v>
              </c:pt>
              <c:pt idx="27">
                <c:v>114.6457660980483</c:v>
              </c:pt>
              <c:pt idx="28">
                <c:v>106.28553865068349</c:v>
              </c:pt>
              <c:pt idx="29">
                <c:v>102.78161979406842</c:v>
              </c:pt>
              <c:pt idx="30">
                <c:v>103.08898109727969</c:v>
              </c:pt>
              <c:pt idx="31">
                <c:v>97.126171814967819</c:v>
              </c:pt>
              <c:pt idx="32">
                <c:v>83.848163516213376</c:v>
              </c:pt>
              <c:pt idx="33">
                <c:v>80.774550484094121</c:v>
              </c:pt>
              <c:pt idx="34">
                <c:v>81.02043952666304</c:v>
              </c:pt>
              <c:pt idx="35">
                <c:v>70.877516520670113</c:v>
              </c:pt>
              <c:pt idx="36">
                <c:v>77.147687106193231</c:v>
              </c:pt>
              <c:pt idx="37">
                <c:v>85.938220378054481</c:v>
              </c:pt>
              <c:pt idx="38">
                <c:v>104.13400952820049</c:v>
              </c:pt>
              <c:pt idx="39">
                <c:v>110.77301367757812</c:v>
              </c:pt>
              <c:pt idx="40">
                <c:v>117.53496234824061</c:v>
              </c:pt>
              <c:pt idx="41">
                <c:v>121.9609651144922</c:v>
              </c:pt>
              <c:pt idx="42">
                <c:v>129.95235899800221</c:v>
              </c:pt>
              <c:pt idx="43">
                <c:v>111.81804210849818</c:v>
              </c:pt>
              <c:pt idx="44">
                <c:v>110.77301367757812</c:v>
              </c:pt>
              <c:pt idx="45">
                <c:v>113.35484862455809</c:v>
              </c:pt>
              <c:pt idx="46">
                <c:v>108.06823420931342</c:v>
              </c:pt>
              <c:pt idx="47">
                <c:v>87.782388197325275</c:v>
              </c:pt>
              <c:pt idx="48">
                <c:v>104.13400952820049</c:v>
              </c:pt>
              <c:pt idx="49">
                <c:v>106.59289995389588</c:v>
              </c:pt>
              <c:pt idx="50">
                <c:v>117.53496234824071</c:v>
              </c:pt>
              <c:pt idx="51">
                <c:v>116.4284616566776</c:v>
              </c:pt>
              <c:pt idx="52">
                <c:v>125.21899492853862</c:v>
              </c:pt>
              <c:pt idx="53">
                <c:v>118.64146303980361</c:v>
              </c:pt>
              <c:pt idx="54">
                <c:v>118.33410173659107</c:v>
              </c:pt>
              <c:pt idx="55">
                <c:v>132.28830490241396</c:v>
              </c:pt>
              <c:pt idx="56">
                <c:v>151.16028891962614</c:v>
              </c:pt>
              <c:pt idx="57">
                <c:v>157.49193176579081</c:v>
              </c:pt>
              <c:pt idx="58">
                <c:v>169.3560780697712</c:v>
              </c:pt>
              <c:pt idx="59">
                <c:v>164.56124173966521</c:v>
              </c:pt>
              <c:pt idx="60">
                <c:v>202.42815429537438</c:v>
              </c:pt>
              <c:pt idx="61">
                <c:v>208.08360227447378</c:v>
              </c:pt>
              <c:pt idx="62">
                <c:v>227.07853081297162</c:v>
              </c:pt>
              <c:pt idx="63">
                <c:v>215.70616259412813</c:v>
              </c:pt>
              <c:pt idx="64">
                <c:v>235.43875826033539</c:v>
              </c:pt>
              <c:pt idx="65">
                <c:v>260.39649608114365</c:v>
              </c:pt>
              <c:pt idx="66">
                <c:v>227.52918607547443</c:v>
              </c:pt>
              <c:pt idx="67">
                <c:v>216.71249075455648</c:v>
              </c:pt>
              <c:pt idx="68">
                <c:v>224.44642790901221</c:v>
              </c:pt>
              <c:pt idx="69">
                <c:v>229.80069209286538</c:v>
              </c:pt>
              <c:pt idx="70">
                <c:v>255.11175914380908</c:v>
              </c:pt>
              <c:pt idx="71">
                <c:v>285.23625561256159</c:v>
              </c:pt>
              <c:pt idx="72">
                <c:v>312.92699563410719</c:v>
              </c:pt>
              <c:pt idx="73">
                <c:v>405.13932324491827</c:v>
              </c:pt>
              <c:pt idx="74">
                <c:v>290.9691041326472</c:v>
              </c:pt>
              <c:pt idx="75">
                <c:v>154.732826565707</c:v>
              </c:pt>
              <c:pt idx="76">
                <c:v>136.1821940903356</c:v>
              </c:pt>
              <c:pt idx="77">
                <c:v>162.52084719676671</c:v>
              </c:pt>
              <c:pt idx="78">
                <c:v>160.51975856239628</c:v>
              </c:pt>
              <c:pt idx="79">
                <c:v>172.09362255577759</c:v>
              </c:pt>
              <c:pt idx="80">
                <c:v>168.52411309987448</c:v>
              </c:pt>
              <c:pt idx="81">
                <c:v>150.2979814841313</c:v>
              </c:pt>
              <c:pt idx="82">
                <c:v>162.30451329034645</c:v>
              </c:pt>
              <c:pt idx="83">
                <c:v>184.42465522162104</c:v>
              </c:pt>
              <c:pt idx="84">
                <c:v>202.00178511811058</c:v>
              </c:pt>
              <c:pt idx="85">
                <c:v>184.47873869822669</c:v>
              </c:pt>
              <c:pt idx="86">
                <c:v>163.27801586923079</c:v>
              </c:pt>
              <c:pt idx="87">
                <c:v>178.36730584190934</c:v>
              </c:pt>
              <c:pt idx="88">
                <c:v>188.10233163073454</c:v>
              </c:pt>
              <c:pt idx="89">
                <c:v>164.63010278434447</c:v>
              </c:pt>
              <c:pt idx="90">
                <c:v>182.80215092348502</c:v>
              </c:pt>
              <c:pt idx="91">
                <c:v>177.33971978642199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875136"/>
        <c:axId val="84876672"/>
      </c:lineChart>
      <c:dateAx>
        <c:axId val="84596992"/>
        <c:scaling>
          <c:orientation val="minMax"/>
        </c:scaling>
        <c:delete val="0"/>
        <c:axPos val="b"/>
        <c:numFmt formatCode="m/yy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de-DE"/>
          </a:p>
        </c:txPr>
        <c:crossAx val="84873216"/>
        <c:crosses val="autoZero"/>
        <c:auto val="1"/>
        <c:lblOffset val="100"/>
        <c:baseTimeUnit val="days"/>
        <c:majorUnit val="18"/>
        <c:majorTimeUnit val="months"/>
        <c:minorUnit val="4"/>
        <c:minorTimeUnit val="months"/>
      </c:dateAx>
      <c:valAx>
        <c:axId val="84873216"/>
        <c:scaling>
          <c:orientation val="minMax"/>
          <c:max val="300"/>
          <c:min val="50"/>
        </c:scaling>
        <c:delete val="0"/>
        <c:axPos val="l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r>
                  <a:rPr lang="de-AT"/>
                  <a:t>1995  = 100</a:t>
                </a:r>
              </a:p>
            </c:rich>
          </c:tx>
          <c:layout>
            <c:manualLayout>
              <c:xMode val="edge"/>
              <c:yMode val="edge"/>
              <c:x val="8.064516129032322E-3"/>
              <c:y val="0.41015625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de-DE"/>
          </a:p>
        </c:txPr>
        <c:crossAx val="84596992"/>
        <c:crosses val="autoZero"/>
        <c:crossBetween val="between"/>
        <c:majorUnit val="50"/>
      </c:valAx>
      <c:catAx>
        <c:axId val="8487513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one"/>
        <c:crossAx val="84876672"/>
        <c:crosses val="autoZero"/>
        <c:auto val="1"/>
        <c:lblAlgn val="ctr"/>
        <c:lblOffset val="100"/>
        <c:noMultiLvlLbl val="0"/>
      </c:catAx>
      <c:valAx>
        <c:axId val="84876672"/>
        <c:scaling>
          <c:orientation val="minMax"/>
          <c:max val="450"/>
          <c:min val="5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1995 =100</a:t>
                </a:r>
              </a:p>
            </c:rich>
          </c:tx>
          <c:layout>
            <c:manualLayout>
              <c:xMode val="edge"/>
              <c:yMode val="edge"/>
              <c:x val="0.97071630402189002"/>
              <c:y val="0.4298175080800040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de-DE"/>
          </a:p>
        </c:txPr>
        <c:crossAx val="84875136"/>
        <c:crosses val="max"/>
        <c:crossBetween val="between"/>
        <c:majorUnit val="5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795698924731203"/>
          <c:y val="2.0833333333333502E-2"/>
          <c:w val="0.55231191262382906"/>
          <c:h val="0.115455216535433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entury Gothic"/>
              <a:ea typeface="Century Gothic"/>
              <a:cs typeface="Century Gothic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78777652793553"/>
          <c:y val="3.0088129227748971E-2"/>
          <c:w val="0.81684308211474077"/>
          <c:h val="0.88013784862258071"/>
        </c:manualLayout>
      </c:layout>
      <c:lineChart>
        <c:grouping val="standard"/>
        <c:varyColors val="0"/>
        <c:ser>
          <c:idx val="1"/>
          <c:order val="0"/>
          <c:tx>
            <c:strRef>
              <c:f>'3.3_zus'!$B$36</c:f>
              <c:strCache>
                <c:ptCount val="1"/>
                <c:pt idx="0">
                  <c:v>Deutschland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'3.3_zus'!$A$41:$A$144</c:f>
              <c:strCache>
                <c:ptCount val="104"/>
                <c:pt idx="0">
                  <c:v>1Q1990</c:v>
                </c:pt>
                <c:pt idx="1">
                  <c:v>2Q1990</c:v>
                </c:pt>
                <c:pt idx="2">
                  <c:v>3Q1990</c:v>
                </c:pt>
                <c:pt idx="3">
                  <c:v>4Q1990</c:v>
                </c:pt>
                <c:pt idx="4">
                  <c:v>1Q1991</c:v>
                </c:pt>
                <c:pt idx="5">
                  <c:v>2Q1991</c:v>
                </c:pt>
                <c:pt idx="6">
                  <c:v>3Q1991</c:v>
                </c:pt>
                <c:pt idx="7">
                  <c:v>4Q1991</c:v>
                </c:pt>
                <c:pt idx="8">
                  <c:v>1Q1992</c:v>
                </c:pt>
                <c:pt idx="9">
                  <c:v>2Q1992</c:v>
                </c:pt>
                <c:pt idx="10">
                  <c:v>3Q1992</c:v>
                </c:pt>
                <c:pt idx="11">
                  <c:v>4Q1992</c:v>
                </c:pt>
                <c:pt idx="12">
                  <c:v>1Q1993</c:v>
                </c:pt>
                <c:pt idx="13">
                  <c:v>2Q1993</c:v>
                </c:pt>
                <c:pt idx="14">
                  <c:v>3Q1993</c:v>
                </c:pt>
                <c:pt idx="15">
                  <c:v>4Q1993</c:v>
                </c:pt>
                <c:pt idx="16">
                  <c:v>1Q1994</c:v>
                </c:pt>
                <c:pt idx="17">
                  <c:v>2Q1994</c:v>
                </c:pt>
                <c:pt idx="18">
                  <c:v>3Q1994</c:v>
                </c:pt>
                <c:pt idx="19">
                  <c:v>4Q1994</c:v>
                </c:pt>
                <c:pt idx="20">
                  <c:v>1Q1995</c:v>
                </c:pt>
                <c:pt idx="21">
                  <c:v>2Q1995</c:v>
                </c:pt>
                <c:pt idx="22">
                  <c:v>3Q1995</c:v>
                </c:pt>
                <c:pt idx="23">
                  <c:v>4Q1995</c:v>
                </c:pt>
                <c:pt idx="24">
                  <c:v>1Q1996</c:v>
                </c:pt>
                <c:pt idx="25">
                  <c:v>2Q1996</c:v>
                </c:pt>
                <c:pt idx="26">
                  <c:v>3Q1996</c:v>
                </c:pt>
                <c:pt idx="27">
                  <c:v>4Q1996</c:v>
                </c:pt>
                <c:pt idx="28">
                  <c:v>1Q1997</c:v>
                </c:pt>
                <c:pt idx="29">
                  <c:v>2Q1997</c:v>
                </c:pt>
                <c:pt idx="30">
                  <c:v>3Q1997</c:v>
                </c:pt>
                <c:pt idx="31">
                  <c:v>4Q1997</c:v>
                </c:pt>
                <c:pt idx="32">
                  <c:v>1Q1998</c:v>
                </c:pt>
                <c:pt idx="33">
                  <c:v>2Q1998</c:v>
                </c:pt>
                <c:pt idx="34">
                  <c:v>3Q1998</c:v>
                </c:pt>
                <c:pt idx="35">
                  <c:v>4Q1998</c:v>
                </c:pt>
                <c:pt idx="36">
                  <c:v>1Q1999</c:v>
                </c:pt>
                <c:pt idx="37">
                  <c:v>2Q1999</c:v>
                </c:pt>
                <c:pt idx="38">
                  <c:v>3Q1999</c:v>
                </c:pt>
                <c:pt idx="39">
                  <c:v>4Q1999</c:v>
                </c:pt>
                <c:pt idx="40">
                  <c:v>1Q2000</c:v>
                </c:pt>
                <c:pt idx="41">
                  <c:v>2Q2000</c:v>
                </c:pt>
                <c:pt idx="42">
                  <c:v>3Q2000</c:v>
                </c:pt>
                <c:pt idx="43">
                  <c:v>4Q2000</c:v>
                </c:pt>
                <c:pt idx="44">
                  <c:v>1Q2001</c:v>
                </c:pt>
                <c:pt idx="45">
                  <c:v>2Q2001</c:v>
                </c:pt>
                <c:pt idx="46">
                  <c:v>3Q2001</c:v>
                </c:pt>
                <c:pt idx="47">
                  <c:v>4Q2001</c:v>
                </c:pt>
                <c:pt idx="48">
                  <c:v>1Q2002</c:v>
                </c:pt>
                <c:pt idx="49">
                  <c:v>2Q2002</c:v>
                </c:pt>
                <c:pt idx="50">
                  <c:v>3Q2002</c:v>
                </c:pt>
                <c:pt idx="51">
                  <c:v>4Q2002</c:v>
                </c:pt>
                <c:pt idx="52">
                  <c:v>1Q2003</c:v>
                </c:pt>
                <c:pt idx="53">
                  <c:v>2Q2003</c:v>
                </c:pt>
                <c:pt idx="54">
                  <c:v>3Q2003</c:v>
                </c:pt>
                <c:pt idx="55">
                  <c:v>4Q2003</c:v>
                </c:pt>
                <c:pt idx="56">
                  <c:v>1Q2004</c:v>
                </c:pt>
                <c:pt idx="57">
                  <c:v>2Q2004</c:v>
                </c:pt>
                <c:pt idx="58">
                  <c:v>3Q2004</c:v>
                </c:pt>
                <c:pt idx="59">
                  <c:v>4Q2004</c:v>
                </c:pt>
                <c:pt idx="60">
                  <c:v>1Q2005</c:v>
                </c:pt>
                <c:pt idx="61">
                  <c:v>2Q2005</c:v>
                </c:pt>
                <c:pt idx="62">
                  <c:v>3Q2005</c:v>
                </c:pt>
                <c:pt idx="63">
                  <c:v>4Q2005</c:v>
                </c:pt>
                <c:pt idx="64">
                  <c:v>1Q2006</c:v>
                </c:pt>
                <c:pt idx="65">
                  <c:v>2Q2006</c:v>
                </c:pt>
                <c:pt idx="66">
                  <c:v>3Q2006</c:v>
                </c:pt>
                <c:pt idx="67">
                  <c:v>4Q2006</c:v>
                </c:pt>
                <c:pt idx="68">
                  <c:v>1Q2007</c:v>
                </c:pt>
                <c:pt idx="69">
                  <c:v>2Q2007</c:v>
                </c:pt>
                <c:pt idx="70">
                  <c:v>3Q2007</c:v>
                </c:pt>
                <c:pt idx="71">
                  <c:v>4Q2007</c:v>
                </c:pt>
                <c:pt idx="72">
                  <c:v>1Q2008</c:v>
                </c:pt>
                <c:pt idx="73">
                  <c:v>2Q2008</c:v>
                </c:pt>
                <c:pt idx="74">
                  <c:v>3Q2008</c:v>
                </c:pt>
                <c:pt idx="75">
                  <c:v>4Q2008</c:v>
                </c:pt>
                <c:pt idx="76">
                  <c:v>1Q2009</c:v>
                </c:pt>
                <c:pt idx="77">
                  <c:v>2Q2009</c:v>
                </c:pt>
                <c:pt idx="78">
                  <c:v>3Q2009</c:v>
                </c:pt>
                <c:pt idx="79">
                  <c:v>4Q2009</c:v>
                </c:pt>
                <c:pt idx="80">
                  <c:v>1Q2010</c:v>
                </c:pt>
                <c:pt idx="81">
                  <c:v>2Q2010</c:v>
                </c:pt>
                <c:pt idx="82">
                  <c:v>3Q2010</c:v>
                </c:pt>
                <c:pt idx="83">
                  <c:v>4Q2010</c:v>
                </c:pt>
                <c:pt idx="84">
                  <c:v>1Q2011</c:v>
                </c:pt>
                <c:pt idx="85">
                  <c:v>2Q2011</c:v>
                </c:pt>
                <c:pt idx="86">
                  <c:v>3Q2011</c:v>
                </c:pt>
                <c:pt idx="87">
                  <c:v>4Q2011</c:v>
                </c:pt>
                <c:pt idx="88">
                  <c:v>1Q2012</c:v>
                </c:pt>
                <c:pt idx="89">
                  <c:v>2Q2012</c:v>
                </c:pt>
                <c:pt idx="90">
                  <c:v>3Q2012</c:v>
                </c:pt>
                <c:pt idx="91">
                  <c:v>4Q2012</c:v>
                </c:pt>
                <c:pt idx="92">
                  <c:v>1Q2013</c:v>
                </c:pt>
                <c:pt idx="93">
                  <c:v>2Q2013</c:v>
                </c:pt>
                <c:pt idx="94">
                  <c:v>3Q2013</c:v>
                </c:pt>
                <c:pt idx="95">
                  <c:v>4Q2013</c:v>
                </c:pt>
                <c:pt idx="96">
                  <c:v>1Q2014</c:v>
                </c:pt>
                <c:pt idx="97">
                  <c:v>2Q2014</c:v>
                </c:pt>
                <c:pt idx="98">
                  <c:v>3Q2014</c:v>
                </c:pt>
                <c:pt idx="99">
                  <c:v>4Q2014</c:v>
                </c:pt>
                <c:pt idx="100">
                  <c:v>1Q2015</c:v>
                </c:pt>
                <c:pt idx="101">
                  <c:v>2Q2015</c:v>
                </c:pt>
                <c:pt idx="102">
                  <c:v>3Q2015</c:v>
                </c:pt>
                <c:pt idx="103">
                  <c:v>4Q2015</c:v>
                </c:pt>
              </c:strCache>
            </c:strRef>
          </c:cat>
          <c:val>
            <c:numRef>
              <c:f>'3.3_zus'!$B$41:$B$144</c:f>
              <c:numCache>
                <c:formatCode>0.0</c:formatCode>
                <c:ptCount val="104"/>
                <c:pt idx="0">
                  <c:v>8.2429999999999986</c:v>
                </c:pt>
                <c:pt idx="1">
                  <c:v>8.7530000000000001</c:v>
                </c:pt>
                <c:pt idx="2">
                  <c:v>8.8570000000000046</c:v>
                </c:pt>
                <c:pt idx="3">
                  <c:v>8.9630000000000027</c:v>
                </c:pt>
                <c:pt idx="4">
                  <c:v>8.59</c:v>
                </c:pt>
                <c:pt idx="5">
                  <c:v>8.39</c:v>
                </c:pt>
                <c:pt idx="6">
                  <c:v>8.5400000000000009</c:v>
                </c:pt>
                <c:pt idx="7">
                  <c:v>8.3130000000000006</c:v>
                </c:pt>
                <c:pt idx="8">
                  <c:v>7.9669999999999996</c:v>
                </c:pt>
                <c:pt idx="9">
                  <c:v>8.06</c:v>
                </c:pt>
                <c:pt idx="10">
                  <c:v>7.9700000000000024</c:v>
                </c:pt>
                <c:pt idx="11">
                  <c:v>7.3929999999999954</c:v>
                </c:pt>
                <c:pt idx="12">
                  <c:v>6.9169999999999998</c:v>
                </c:pt>
                <c:pt idx="13">
                  <c:v>6.7729999999999997</c:v>
                </c:pt>
                <c:pt idx="14">
                  <c:v>6.41</c:v>
                </c:pt>
                <c:pt idx="15">
                  <c:v>5.9429999999999996</c:v>
                </c:pt>
                <c:pt idx="16">
                  <c:v>6.07</c:v>
                </c:pt>
                <c:pt idx="17">
                  <c:v>6.73</c:v>
                </c:pt>
                <c:pt idx="18">
                  <c:v>7.17</c:v>
                </c:pt>
                <c:pt idx="19">
                  <c:v>7.4969999999999999</c:v>
                </c:pt>
                <c:pt idx="20">
                  <c:v>7.4329999999999998</c:v>
                </c:pt>
                <c:pt idx="21">
                  <c:v>6.91</c:v>
                </c:pt>
                <c:pt idx="22">
                  <c:v>6.73</c:v>
                </c:pt>
                <c:pt idx="23">
                  <c:v>6.3269999999999955</c:v>
                </c:pt>
                <c:pt idx="24">
                  <c:v>6.1769999999999996</c:v>
                </c:pt>
                <c:pt idx="25">
                  <c:v>6.4630000000000001</c:v>
                </c:pt>
                <c:pt idx="26">
                  <c:v>6.3369999999999997</c:v>
                </c:pt>
                <c:pt idx="27">
                  <c:v>5.8869999999999996</c:v>
                </c:pt>
                <c:pt idx="28">
                  <c:v>5.6869999999999985</c:v>
                </c:pt>
                <c:pt idx="29">
                  <c:v>5.7830000000000004</c:v>
                </c:pt>
                <c:pt idx="30">
                  <c:v>5.6029999999999953</c:v>
                </c:pt>
                <c:pt idx="31">
                  <c:v>5.49</c:v>
                </c:pt>
                <c:pt idx="32">
                  <c:v>5</c:v>
                </c:pt>
                <c:pt idx="33">
                  <c:v>4.8869999999999996</c:v>
                </c:pt>
                <c:pt idx="34">
                  <c:v>4.3869999999999996</c:v>
                </c:pt>
                <c:pt idx="35">
                  <c:v>4.0129999999999955</c:v>
                </c:pt>
                <c:pt idx="36">
                  <c:v>3.863</c:v>
                </c:pt>
                <c:pt idx="37">
                  <c:v>4.0730000000000004</c:v>
                </c:pt>
                <c:pt idx="38">
                  <c:v>4.8669999999999956</c:v>
                </c:pt>
                <c:pt idx="39">
                  <c:v>5.1599999999999975</c:v>
                </c:pt>
                <c:pt idx="40">
                  <c:v>5.46</c:v>
                </c:pt>
                <c:pt idx="41">
                  <c:v>5.2629999999999955</c:v>
                </c:pt>
                <c:pt idx="42">
                  <c:v>5.2469999999999999</c:v>
                </c:pt>
                <c:pt idx="43">
                  <c:v>5.0830000000000002</c:v>
                </c:pt>
                <c:pt idx="44">
                  <c:v>4.75</c:v>
                </c:pt>
                <c:pt idx="45">
                  <c:v>4.96</c:v>
                </c:pt>
                <c:pt idx="46">
                  <c:v>4.883</c:v>
                </c:pt>
                <c:pt idx="47">
                  <c:v>4.5969999999999995</c:v>
                </c:pt>
                <c:pt idx="48">
                  <c:v>4.9800000000000004</c:v>
                </c:pt>
                <c:pt idx="49">
                  <c:v>5.112999999999996</c:v>
                </c:pt>
                <c:pt idx="50">
                  <c:v>4.612999999999996</c:v>
                </c:pt>
                <c:pt idx="51">
                  <c:v>4.423</c:v>
                </c:pt>
                <c:pt idx="52">
                  <c:v>4.0430000000000001</c:v>
                </c:pt>
                <c:pt idx="53">
                  <c:v>3.863</c:v>
                </c:pt>
                <c:pt idx="54">
                  <c:v>4.09</c:v>
                </c:pt>
                <c:pt idx="55">
                  <c:v>4.2869999999999999</c:v>
                </c:pt>
                <c:pt idx="56">
                  <c:v>4.0629999999999953</c:v>
                </c:pt>
                <c:pt idx="57">
                  <c:v>4.22</c:v>
                </c:pt>
                <c:pt idx="58">
                  <c:v>4.112999999999996</c:v>
                </c:pt>
                <c:pt idx="59">
                  <c:v>3.75</c:v>
                </c:pt>
                <c:pt idx="60">
                  <c:v>3.6</c:v>
                </c:pt>
                <c:pt idx="61">
                  <c:v>3.3029999999999977</c:v>
                </c:pt>
                <c:pt idx="62">
                  <c:v>3.1669999999999998</c:v>
                </c:pt>
                <c:pt idx="63">
                  <c:v>3.343</c:v>
                </c:pt>
                <c:pt idx="64">
                  <c:v>3.4769999999999976</c:v>
                </c:pt>
                <c:pt idx="65">
                  <c:v>3.9369999999999976</c:v>
                </c:pt>
                <c:pt idx="66">
                  <c:v>3.88</c:v>
                </c:pt>
                <c:pt idx="67">
                  <c:v>3.7570000000000001</c:v>
                </c:pt>
                <c:pt idx="68">
                  <c:v>4.0030000000000001</c:v>
                </c:pt>
                <c:pt idx="69">
                  <c:v>4.33</c:v>
                </c:pt>
                <c:pt idx="70">
                  <c:v>4.34</c:v>
                </c:pt>
                <c:pt idx="71">
                  <c:v>4.1929999999999952</c:v>
                </c:pt>
                <c:pt idx="72">
                  <c:v>3.927</c:v>
                </c:pt>
                <c:pt idx="73">
                  <c:v>4.2530000000000001</c:v>
                </c:pt>
                <c:pt idx="74">
                  <c:v>4.26</c:v>
                </c:pt>
                <c:pt idx="75">
                  <c:v>3.4969999999999977</c:v>
                </c:pt>
                <c:pt idx="76">
                  <c:v>3.073</c:v>
                </c:pt>
                <c:pt idx="77">
                  <c:v>3.323</c:v>
                </c:pt>
                <c:pt idx="78">
                  <c:v>3.3029999999999977</c:v>
                </c:pt>
                <c:pt idx="79">
                  <c:v>3.19</c:v>
                </c:pt>
                <c:pt idx="80">
                  <c:v>3.177</c:v>
                </c:pt>
                <c:pt idx="81">
                  <c:v>2.7770000000000001</c:v>
                </c:pt>
                <c:pt idx="82">
                  <c:v>2.423</c:v>
                </c:pt>
                <c:pt idx="83">
                  <c:v>2.597</c:v>
                </c:pt>
                <c:pt idx="84">
                  <c:v>3.137</c:v>
                </c:pt>
                <c:pt idx="85">
                  <c:v>3.097</c:v>
                </c:pt>
                <c:pt idx="86">
                  <c:v>2.2599999999999998</c:v>
                </c:pt>
                <c:pt idx="87">
                  <c:v>1.9330000000000001</c:v>
                </c:pt>
                <c:pt idx="88">
                  <c:v>1.833</c:v>
                </c:pt>
                <c:pt idx="89">
                  <c:v>1.42</c:v>
                </c:pt>
                <c:pt idx="90">
                  <c:v>1.357</c:v>
                </c:pt>
                <c:pt idx="91">
                  <c:v>1.37</c:v>
                </c:pt>
                <c:pt idx="92">
                  <c:v>1.466999999999999</c:v>
                </c:pt>
                <c:pt idx="93">
                  <c:v>1.34</c:v>
                </c:pt>
                <c:pt idx="94">
                  <c:v>1.726999999999999</c:v>
                </c:pt>
                <c:pt idx="95">
                  <c:v>1.746999999999999</c:v>
                </c:pt>
                <c:pt idx="96">
                  <c:v>1.61</c:v>
                </c:pt>
                <c:pt idx="97">
                  <c:v>1.35</c:v>
                </c:pt>
                <c:pt idx="98">
                  <c:v>0.99299999999999999</c:v>
                </c:pt>
                <c:pt idx="99">
                  <c:v>0.70000000000000051</c:v>
                </c:pt>
                <c:pt idx="100">
                  <c:v>0.30700000000000027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'3.3_zus'!$C$36</c:f>
              <c:strCache>
                <c:ptCount val="1"/>
                <c:pt idx="0">
                  <c:v>Griechenland</c:v>
                </c:pt>
              </c:strCache>
            </c:strRef>
          </c:tx>
          <c:spPr>
            <a:ln w="31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'3.3_zus'!$A$41:$A$144</c:f>
              <c:strCache>
                <c:ptCount val="104"/>
                <c:pt idx="0">
                  <c:v>1Q1990</c:v>
                </c:pt>
                <c:pt idx="1">
                  <c:v>2Q1990</c:v>
                </c:pt>
                <c:pt idx="2">
                  <c:v>3Q1990</c:v>
                </c:pt>
                <c:pt idx="3">
                  <c:v>4Q1990</c:v>
                </c:pt>
                <c:pt idx="4">
                  <c:v>1Q1991</c:v>
                </c:pt>
                <c:pt idx="5">
                  <c:v>2Q1991</c:v>
                </c:pt>
                <c:pt idx="6">
                  <c:v>3Q1991</c:v>
                </c:pt>
                <c:pt idx="7">
                  <c:v>4Q1991</c:v>
                </c:pt>
                <c:pt idx="8">
                  <c:v>1Q1992</c:v>
                </c:pt>
                <c:pt idx="9">
                  <c:v>2Q1992</c:v>
                </c:pt>
                <c:pt idx="10">
                  <c:v>3Q1992</c:v>
                </c:pt>
                <c:pt idx="11">
                  <c:v>4Q1992</c:v>
                </c:pt>
                <c:pt idx="12">
                  <c:v>1Q1993</c:v>
                </c:pt>
                <c:pt idx="13">
                  <c:v>2Q1993</c:v>
                </c:pt>
                <c:pt idx="14">
                  <c:v>3Q1993</c:v>
                </c:pt>
                <c:pt idx="15">
                  <c:v>4Q1993</c:v>
                </c:pt>
                <c:pt idx="16">
                  <c:v>1Q1994</c:v>
                </c:pt>
                <c:pt idx="17">
                  <c:v>2Q1994</c:v>
                </c:pt>
                <c:pt idx="18">
                  <c:v>3Q1994</c:v>
                </c:pt>
                <c:pt idx="19">
                  <c:v>4Q1994</c:v>
                </c:pt>
                <c:pt idx="20">
                  <c:v>1Q1995</c:v>
                </c:pt>
                <c:pt idx="21">
                  <c:v>2Q1995</c:v>
                </c:pt>
                <c:pt idx="22">
                  <c:v>3Q1995</c:v>
                </c:pt>
                <c:pt idx="23">
                  <c:v>4Q1995</c:v>
                </c:pt>
                <c:pt idx="24">
                  <c:v>1Q1996</c:v>
                </c:pt>
                <c:pt idx="25">
                  <c:v>2Q1996</c:v>
                </c:pt>
                <c:pt idx="26">
                  <c:v>3Q1996</c:v>
                </c:pt>
                <c:pt idx="27">
                  <c:v>4Q1996</c:v>
                </c:pt>
                <c:pt idx="28">
                  <c:v>1Q1997</c:v>
                </c:pt>
                <c:pt idx="29">
                  <c:v>2Q1997</c:v>
                </c:pt>
                <c:pt idx="30">
                  <c:v>3Q1997</c:v>
                </c:pt>
                <c:pt idx="31">
                  <c:v>4Q1997</c:v>
                </c:pt>
                <c:pt idx="32">
                  <c:v>1Q1998</c:v>
                </c:pt>
                <c:pt idx="33">
                  <c:v>2Q1998</c:v>
                </c:pt>
                <c:pt idx="34">
                  <c:v>3Q1998</c:v>
                </c:pt>
                <c:pt idx="35">
                  <c:v>4Q1998</c:v>
                </c:pt>
                <c:pt idx="36">
                  <c:v>1Q1999</c:v>
                </c:pt>
                <c:pt idx="37">
                  <c:v>2Q1999</c:v>
                </c:pt>
                <c:pt idx="38">
                  <c:v>3Q1999</c:v>
                </c:pt>
                <c:pt idx="39">
                  <c:v>4Q1999</c:v>
                </c:pt>
                <c:pt idx="40">
                  <c:v>1Q2000</c:v>
                </c:pt>
                <c:pt idx="41">
                  <c:v>2Q2000</c:v>
                </c:pt>
                <c:pt idx="42">
                  <c:v>3Q2000</c:v>
                </c:pt>
                <c:pt idx="43">
                  <c:v>4Q2000</c:v>
                </c:pt>
                <c:pt idx="44">
                  <c:v>1Q2001</c:v>
                </c:pt>
                <c:pt idx="45">
                  <c:v>2Q2001</c:v>
                </c:pt>
                <c:pt idx="46">
                  <c:v>3Q2001</c:v>
                </c:pt>
                <c:pt idx="47">
                  <c:v>4Q2001</c:v>
                </c:pt>
                <c:pt idx="48">
                  <c:v>1Q2002</c:v>
                </c:pt>
                <c:pt idx="49">
                  <c:v>2Q2002</c:v>
                </c:pt>
                <c:pt idx="50">
                  <c:v>3Q2002</c:v>
                </c:pt>
                <c:pt idx="51">
                  <c:v>4Q2002</c:v>
                </c:pt>
                <c:pt idx="52">
                  <c:v>1Q2003</c:v>
                </c:pt>
                <c:pt idx="53">
                  <c:v>2Q2003</c:v>
                </c:pt>
                <c:pt idx="54">
                  <c:v>3Q2003</c:v>
                </c:pt>
                <c:pt idx="55">
                  <c:v>4Q2003</c:v>
                </c:pt>
                <c:pt idx="56">
                  <c:v>1Q2004</c:v>
                </c:pt>
                <c:pt idx="57">
                  <c:v>2Q2004</c:v>
                </c:pt>
                <c:pt idx="58">
                  <c:v>3Q2004</c:v>
                </c:pt>
                <c:pt idx="59">
                  <c:v>4Q2004</c:v>
                </c:pt>
                <c:pt idx="60">
                  <c:v>1Q2005</c:v>
                </c:pt>
                <c:pt idx="61">
                  <c:v>2Q2005</c:v>
                </c:pt>
                <c:pt idx="62">
                  <c:v>3Q2005</c:v>
                </c:pt>
                <c:pt idx="63">
                  <c:v>4Q2005</c:v>
                </c:pt>
                <c:pt idx="64">
                  <c:v>1Q2006</c:v>
                </c:pt>
                <c:pt idx="65">
                  <c:v>2Q2006</c:v>
                </c:pt>
                <c:pt idx="66">
                  <c:v>3Q2006</c:v>
                </c:pt>
                <c:pt idx="67">
                  <c:v>4Q2006</c:v>
                </c:pt>
                <c:pt idx="68">
                  <c:v>1Q2007</c:v>
                </c:pt>
                <c:pt idx="69">
                  <c:v>2Q2007</c:v>
                </c:pt>
                <c:pt idx="70">
                  <c:v>3Q2007</c:v>
                </c:pt>
                <c:pt idx="71">
                  <c:v>4Q2007</c:v>
                </c:pt>
                <c:pt idx="72">
                  <c:v>1Q2008</c:v>
                </c:pt>
                <c:pt idx="73">
                  <c:v>2Q2008</c:v>
                </c:pt>
                <c:pt idx="74">
                  <c:v>3Q2008</c:v>
                </c:pt>
                <c:pt idx="75">
                  <c:v>4Q2008</c:v>
                </c:pt>
                <c:pt idx="76">
                  <c:v>1Q2009</c:v>
                </c:pt>
                <c:pt idx="77">
                  <c:v>2Q2009</c:v>
                </c:pt>
                <c:pt idx="78">
                  <c:v>3Q2009</c:v>
                </c:pt>
                <c:pt idx="79">
                  <c:v>4Q2009</c:v>
                </c:pt>
                <c:pt idx="80">
                  <c:v>1Q2010</c:v>
                </c:pt>
                <c:pt idx="81">
                  <c:v>2Q2010</c:v>
                </c:pt>
                <c:pt idx="82">
                  <c:v>3Q2010</c:v>
                </c:pt>
                <c:pt idx="83">
                  <c:v>4Q2010</c:v>
                </c:pt>
                <c:pt idx="84">
                  <c:v>1Q2011</c:v>
                </c:pt>
                <c:pt idx="85">
                  <c:v>2Q2011</c:v>
                </c:pt>
                <c:pt idx="86">
                  <c:v>3Q2011</c:v>
                </c:pt>
                <c:pt idx="87">
                  <c:v>4Q2011</c:v>
                </c:pt>
                <c:pt idx="88">
                  <c:v>1Q2012</c:v>
                </c:pt>
                <c:pt idx="89">
                  <c:v>2Q2012</c:v>
                </c:pt>
                <c:pt idx="90">
                  <c:v>3Q2012</c:v>
                </c:pt>
                <c:pt idx="91">
                  <c:v>4Q2012</c:v>
                </c:pt>
                <c:pt idx="92">
                  <c:v>1Q2013</c:v>
                </c:pt>
                <c:pt idx="93">
                  <c:v>2Q2013</c:v>
                </c:pt>
                <c:pt idx="94">
                  <c:v>3Q2013</c:v>
                </c:pt>
                <c:pt idx="95">
                  <c:v>4Q2013</c:v>
                </c:pt>
                <c:pt idx="96">
                  <c:v>1Q2014</c:v>
                </c:pt>
                <c:pt idx="97">
                  <c:v>2Q2014</c:v>
                </c:pt>
                <c:pt idx="98">
                  <c:v>3Q2014</c:v>
                </c:pt>
                <c:pt idx="99">
                  <c:v>4Q2014</c:v>
                </c:pt>
                <c:pt idx="100">
                  <c:v>1Q2015</c:v>
                </c:pt>
                <c:pt idx="101">
                  <c:v>2Q2015</c:v>
                </c:pt>
                <c:pt idx="102">
                  <c:v>3Q2015</c:v>
                </c:pt>
                <c:pt idx="103">
                  <c:v>4Q2015</c:v>
                </c:pt>
              </c:strCache>
            </c:strRef>
          </c:cat>
          <c:val>
            <c:numRef>
              <c:f>'3.3_zus'!$C$41:$C$144</c:f>
              <c:numCache>
                <c:formatCode>General</c:formatCode>
                <c:ptCount val="104"/>
                <c:pt idx="11" formatCode="0.0">
                  <c:v>24.332999999999988</c:v>
                </c:pt>
                <c:pt idx="12" formatCode="0.0">
                  <c:v>24.5</c:v>
                </c:pt>
                <c:pt idx="13" formatCode="0.0">
                  <c:v>23.88</c:v>
                </c:pt>
                <c:pt idx="14" formatCode="0.0">
                  <c:v>22.459999999999987</c:v>
                </c:pt>
                <c:pt idx="15" formatCode="0.0">
                  <c:v>22.25</c:v>
                </c:pt>
                <c:pt idx="16" formatCode="0.0">
                  <c:v>21.21</c:v>
                </c:pt>
                <c:pt idx="17" formatCode="0.0">
                  <c:v>20.376999999999999</c:v>
                </c:pt>
                <c:pt idx="18" formatCode="0.0">
                  <c:v>21.376999999999999</c:v>
                </c:pt>
                <c:pt idx="19" formatCode="0.0">
                  <c:v>19.832999999999988</c:v>
                </c:pt>
                <c:pt idx="20" formatCode="0.0">
                  <c:v>18.582999999999974</c:v>
                </c:pt>
                <c:pt idx="21" formatCode="0.0">
                  <c:v>17.606999999999999</c:v>
                </c:pt>
                <c:pt idx="22" formatCode="0.0">
                  <c:v>16.21</c:v>
                </c:pt>
                <c:pt idx="23" formatCode="0.0">
                  <c:v>15.437000000000001</c:v>
                </c:pt>
                <c:pt idx="24" formatCode="0.0">
                  <c:v>15.167</c:v>
                </c:pt>
                <c:pt idx="25" formatCode="0.0">
                  <c:v>14.873000000000006</c:v>
                </c:pt>
                <c:pt idx="26" formatCode="0.0">
                  <c:v>14.433</c:v>
                </c:pt>
                <c:pt idx="27" formatCode="0.0">
                  <c:v>13.26</c:v>
                </c:pt>
                <c:pt idx="28" formatCode="0.0">
                  <c:v>10.870000000000006</c:v>
                </c:pt>
                <c:pt idx="29" formatCode="0.0">
                  <c:v>9.1330000000000009</c:v>
                </c:pt>
                <c:pt idx="30" formatCode="0.0">
                  <c:v>9.4930000000000003</c:v>
                </c:pt>
                <c:pt idx="31" formatCode="0.0">
                  <c:v>10.18</c:v>
                </c:pt>
                <c:pt idx="32" formatCode="0.0">
                  <c:v>10.447000000000001</c:v>
                </c:pt>
                <c:pt idx="33" formatCode="0.0">
                  <c:v>7.9</c:v>
                </c:pt>
                <c:pt idx="34" formatCode="0.0">
                  <c:v>7.8269999999999955</c:v>
                </c:pt>
                <c:pt idx="35" formatCode="0.0">
                  <c:v>7.7569999999999997</c:v>
                </c:pt>
                <c:pt idx="36" formatCode="0.0">
                  <c:v>6.0830000000000002</c:v>
                </c:pt>
                <c:pt idx="37" formatCode="0.0">
                  <c:v>5.8730000000000002</c:v>
                </c:pt>
                <c:pt idx="38" formatCode="0.0">
                  <c:v>6.5569999999999995</c:v>
                </c:pt>
                <c:pt idx="39" formatCode="0.0">
                  <c:v>6.6769999999999996</c:v>
                </c:pt>
                <c:pt idx="40" formatCode="0.0">
                  <c:v>6.44</c:v>
                </c:pt>
                <c:pt idx="41" formatCode="0.0">
                  <c:v>6.1099999999999985</c:v>
                </c:pt>
                <c:pt idx="42" formatCode="0.0">
                  <c:v>6.0569999999999995</c:v>
                </c:pt>
                <c:pt idx="43" formatCode="0.0">
                  <c:v>5.7930000000000001</c:v>
                </c:pt>
                <c:pt idx="44" formatCode="0.0">
                  <c:v>5.3269999999999955</c:v>
                </c:pt>
                <c:pt idx="45" formatCode="0.0">
                  <c:v>5.4700000000000024</c:v>
                </c:pt>
                <c:pt idx="46" formatCode="0.0">
                  <c:v>5.383</c:v>
                </c:pt>
                <c:pt idx="47" formatCode="0.0">
                  <c:v>5.0330000000000004</c:v>
                </c:pt>
                <c:pt idx="48" formatCode="0.0">
                  <c:v>5.35</c:v>
                </c:pt>
                <c:pt idx="49" formatCode="0.0">
                  <c:v>5.4669999999999996</c:v>
                </c:pt>
                <c:pt idx="50" formatCode="0.0">
                  <c:v>4.9630000000000001</c:v>
                </c:pt>
                <c:pt idx="51" formatCode="0.0">
                  <c:v>4.71</c:v>
                </c:pt>
                <c:pt idx="52" formatCode="0.0">
                  <c:v>4.3099999999999996</c:v>
                </c:pt>
                <c:pt idx="53" formatCode="0.0">
                  <c:v>4.07</c:v>
                </c:pt>
                <c:pt idx="54" formatCode="0.0">
                  <c:v>4.2430000000000003</c:v>
                </c:pt>
                <c:pt idx="55" formatCode="0.0">
                  <c:v>4.4470000000000001</c:v>
                </c:pt>
                <c:pt idx="56" formatCode="0.0">
                  <c:v>4.2969999999999997</c:v>
                </c:pt>
                <c:pt idx="57" formatCode="0.0">
                  <c:v>4.4630000000000001</c:v>
                </c:pt>
                <c:pt idx="58" formatCode="0.0">
                  <c:v>4.3129999999999953</c:v>
                </c:pt>
                <c:pt idx="59" formatCode="0.0">
                  <c:v>3.9499999999999997</c:v>
                </c:pt>
                <c:pt idx="60" formatCode="0.0">
                  <c:v>3.7669999999999999</c:v>
                </c:pt>
                <c:pt idx="61" formatCode="0.0">
                  <c:v>3.6</c:v>
                </c:pt>
                <c:pt idx="62" formatCode="0.0">
                  <c:v>3.4099999999999997</c:v>
                </c:pt>
                <c:pt idx="63" formatCode="0.0">
                  <c:v>3.5630000000000002</c:v>
                </c:pt>
                <c:pt idx="64" formatCode="0.0">
                  <c:v>3.7730000000000001</c:v>
                </c:pt>
                <c:pt idx="65" formatCode="0.0">
                  <c:v>4.28</c:v>
                </c:pt>
                <c:pt idx="66" formatCode="0.0">
                  <c:v>4.1929999999999952</c:v>
                </c:pt>
                <c:pt idx="67" formatCode="0.0">
                  <c:v>4.0330000000000004</c:v>
                </c:pt>
                <c:pt idx="68" formatCode="0.0">
                  <c:v>4.26</c:v>
                </c:pt>
                <c:pt idx="69" formatCode="0.0">
                  <c:v>4.57</c:v>
                </c:pt>
                <c:pt idx="70" formatCode="0.0">
                  <c:v>4.6569999999999965</c:v>
                </c:pt>
                <c:pt idx="71" formatCode="0.0">
                  <c:v>4.5129999999999955</c:v>
                </c:pt>
                <c:pt idx="72" formatCode="0.0">
                  <c:v>4.3929999999999954</c:v>
                </c:pt>
                <c:pt idx="73" formatCode="0.0">
                  <c:v>4.8169999999999975</c:v>
                </c:pt>
                <c:pt idx="74" formatCode="0.0">
                  <c:v>4.9669999999999996</c:v>
                </c:pt>
                <c:pt idx="75" formatCode="0.0">
                  <c:v>5.0330000000000004</c:v>
                </c:pt>
                <c:pt idx="76" formatCode="0.0">
                  <c:v>5.7229999999999954</c:v>
                </c:pt>
                <c:pt idx="77" formatCode="0.0">
                  <c:v>5.35</c:v>
                </c:pt>
                <c:pt idx="78" formatCode="0.0">
                  <c:v>4.6569999999999965</c:v>
                </c:pt>
                <c:pt idx="79" formatCode="0.0">
                  <c:v>4.9669999999999996</c:v>
                </c:pt>
                <c:pt idx="80" formatCode="0.0">
                  <c:v>6.24</c:v>
                </c:pt>
                <c:pt idx="81" formatCode="0.0">
                  <c:v>8.3000000000000007</c:v>
                </c:pt>
                <c:pt idx="82" formatCode="0.0">
                  <c:v>10.793000000000001</c:v>
                </c:pt>
                <c:pt idx="83" formatCode="0.0">
                  <c:v>11.033000000000001</c:v>
                </c:pt>
                <c:pt idx="84" formatCode="0.0">
                  <c:v>11.857000000000006</c:v>
                </c:pt>
                <c:pt idx="85" formatCode="0.0">
                  <c:v>15.497</c:v>
                </c:pt>
                <c:pt idx="86" formatCode="0.0">
                  <c:v>16.610000000000017</c:v>
                </c:pt>
                <c:pt idx="87" formatCode="0.0">
                  <c:v>19.033000000000001</c:v>
                </c:pt>
                <c:pt idx="88" formatCode="0.0">
                  <c:v>24.74</c:v>
                </c:pt>
                <c:pt idx="89" formatCode="0.0">
                  <c:v>25.4</c:v>
                </c:pt>
                <c:pt idx="90" formatCode="0.0">
                  <c:v>23.69</c:v>
                </c:pt>
                <c:pt idx="91" formatCode="0.0">
                  <c:v>16.163</c:v>
                </c:pt>
                <c:pt idx="92" formatCode="0.0">
                  <c:v>11.143000000000001</c:v>
                </c:pt>
                <c:pt idx="93" formatCode="0.0">
                  <c:v>10.239999999999998</c:v>
                </c:pt>
                <c:pt idx="94" formatCode="0.0">
                  <c:v>10.229999999999999</c:v>
                </c:pt>
                <c:pt idx="95" formatCode="0.0">
                  <c:v>8.6030000000000015</c:v>
                </c:pt>
                <c:pt idx="96" formatCode="0.0">
                  <c:v>7.593</c:v>
                </c:pt>
                <c:pt idx="97" formatCode="0.0">
                  <c:v>6.17</c:v>
                </c:pt>
                <c:pt idx="98" formatCode="0.0">
                  <c:v>6.0269999999999975</c:v>
                </c:pt>
                <c:pt idx="99" formatCode="0.0">
                  <c:v>7.9269999999999996</c:v>
                </c:pt>
                <c:pt idx="100" formatCode="0.0">
                  <c:v>9.907</c:v>
                </c:pt>
                <c:pt idx="101" formatCode="0.0">
                  <c:v>11.46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'3.3_zus'!$D$36</c:f>
              <c:strCache>
                <c:ptCount val="1"/>
                <c:pt idx="0">
                  <c:v>Spanien</c:v>
                </c:pt>
              </c:strCache>
            </c:strRef>
          </c:tx>
          <c:spPr>
            <a:ln w="25400">
              <a:solidFill>
                <a:srgbClr val="008000"/>
              </a:solidFill>
              <a:prstDash val="dash"/>
            </a:ln>
          </c:spPr>
          <c:marker>
            <c:symbol val="none"/>
          </c:marker>
          <c:cat>
            <c:strRef>
              <c:f>'3.3_zus'!$A$41:$A$144</c:f>
              <c:strCache>
                <c:ptCount val="104"/>
                <c:pt idx="0">
                  <c:v>1Q1990</c:v>
                </c:pt>
                <c:pt idx="1">
                  <c:v>2Q1990</c:v>
                </c:pt>
                <c:pt idx="2">
                  <c:v>3Q1990</c:v>
                </c:pt>
                <c:pt idx="3">
                  <c:v>4Q1990</c:v>
                </c:pt>
                <c:pt idx="4">
                  <c:v>1Q1991</c:v>
                </c:pt>
                <c:pt idx="5">
                  <c:v>2Q1991</c:v>
                </c:pt>
                <c:pt idx="6">
                  <c:v>3Q1991</c:v>
                </c:pt>
                <c:pt idx="7">
                  <c:v>4Q1991</c:v>
                </c:pt>
                <c:pt idx="8">
                  <c:v>1Q1992</c:v>
                </c:pt>
                <c:pt idx="9">
                  <c:v>2Q1992</c:v>
                </c:pt>
                <c:pt idx="10">
                  <c:v>3Q1992</c:v>
                </c:pt>
                <c:pt idx="11">
                  <c:v>4Q1992</c:v>
                </c:pt>
                <c:pt idx="12">
                  <c:v>1Q1993</c:v>
                </c:pt>
                <c:pt idx="13">
                  <c:v>2Q1993</c:v>
                </c:pt>
                <c:pt idx="14">
                  <c:v>3Q1993</c:v>
                </c:pt>
                <c:pt idx="15">
                  <c:v>4Q1993</c:v>
                </c:pt>
                <c:pt idx="16">
                  <c:v>1Q1994</c:v>
                </c:pt>
                <c:pt idx="17">
                  <c:v>2Q1994</c:v>
                </c:pt>
                <c:pt idx="18">
                  <c:v>3Q1994</c:v>
                </c:pt>
                <c:pt idx="19">
                  <c:v>4Q1994</c:v>
                </c:pt>
                <c:pt idx="20">
                  <c:v>1Q1995</c:v>
                </c:pt>
                <c:pt idx="21">
                  <c:v>2Q1995</c:v>
                </c:pt>
                <c:pt idx="22">
                  <c:v>3Q1995</c:v>
                </c:pt>
                <c:pt idx="23">
                  <c:v>4Q1995</c:v>
                </c:pt>
                <c:pt idx="24">
                  <c:v>1Q1996</c:v>
                </c:pt>
                <c:pt idx="25">
                  <c:v>2Q1996</c:v>
                </c:pt>
                <c:pt idx="26">
                  <c:v>3Q1996</c:v>
                </c:pt>
                <c:pt idx="27">
                  <c:v>4Q1996</c:v>
                </c:pt>
                <c:pt idx="28">
                  <c:v>1Q1997</c:v>
                </c:pt>
                <c:pt idx="29">
                  <c:v>2Q1997</c:v>
                </c:pt>
                <c:pt idx="30">
                  <c:v>3Q1997</c:v>
                </c:pt>
                <c:pt idx="31">
                  <c:v>4Q1997</c:v>
                </c:pt>
                <c:pt idx="32">
                  <c:v>1Q1998</c:v>
                </c:pt>
                <c:pt idx="33">
                  <c:v>2Q1998</c:v>
                </c:pt>
                <c:pt idx="34">
                  <c:v>3Q1998</c:v>
                </c:pt>
                <c:pt idx="35">
                  <c:v>4Q1998</c:v>
                </c:pt>
                <c:pt idx="36">
                  <c:v>1Q1999</c:v>
                </c:pt>
                <c:pt idx="37">
                  <c:v>2Q1999</c:v>
                </c:pt>
                <c:pt idx="38">
                  <c:v>3Q1999</c:v>
                </c:pt>
                <c:pt idx="39">
                  <c:v>4Q1999</c:v>
                </c:pt>
                <c:pt idx="40">
                  <c:v>1Q2000</c:v>
                </c:pt>
                <c:pt idx="41">
                  <c:v>2Q2000</c:v>
                </c:pt>
                <c:pt idx="42">
                  <c:v>3Q2000</c:v>
                </c:pt>
                <c:pt idx="43">
                  <c:v>4Q2000</c:v>
                </c:pt>
                <c:pt idx="44">
                  <c:v>1Q2001</c:v>
                </c:pt>
                <c:pt idx="45">
                  <c:v>2Q2001</c:v>
                </c:pt>
                <c:pt idx="46">
                  <c:v>3Q2001</c:v>
                </c:pt>
                <c:pt idx="47">
                  <c:v>4Q2001</c:v>
                </c:pt>
                <c:pt idx="48">
                  <c:v>1Q2002</c:v>
                </c:pt>
                <c:pt idx="49">
                  <c:v>2Q2002</c:v>
                </c:pt>
                <c:pt idx="50">
                  <c:v>3Q2002</c:v>
                </c:pt>
                <c:pt idx="51">
                  <c:v>4Q2002</c:v>
                </c:pt>
                <c:pt idx="52">
                  <c:v>1Q2003</c:v>
                </c:pt>
                <c:pt idx="53">
                  <c:v>2Q2003</c:v>
                </c:pt>
                <c:pt idx="54">
                  <c:v>3Q2003</c:v>
                </c:pt>
                <c:pt idx="55">
                  <c:v>4Q2003</c:v>
                </c:pt>
                <c:pt idx="56">
                  <c:v>1Q2004</c:v>
                </c:pt>
                <c:pt idx="57">
                  <c:v>2Q2004</c:v>
                </c:pt>
                <c:pt idx="58">
                  <c:v>3Q2004</c:v>
                </c:pt>
                <c:pt idx="59">
                  <c:v>4Q2004</c:v>
                </c:pt>
                <c:pt idx="60">
                  <c:v>1Q2005</c:v>
                </c:pt>
                <c:pt idx="61">
                  <c:v>2Q2005</c:v>
                </c:pt>
                <c:pt idx="62">
                  <c:v>3Q2005</c:v>
                </c:pt>
                <c:pt idx="63">
                  <c:v>4Q2005</c:v>
                </c:pt>
                <c:pt idx="64">
                  <c:v>1Q2006</c:v>
                </c:pt>
                <c:pt idx="65">
                  <c:v>2Q2006</c:v>
                </c:pt>
                <c:pt idx="66">
                  <c:v>3Q2006</c:v>
                </c:pt>
                <c:pt idx="67">
                  <c:v>4Q2006</c:v>
                </c:pt>
                <c:pt idx="68">
                  <c:v>1Q2007</c:v>
                </c:pt>
                <c:pt idx="69">
                  <c:v>2Q2007</c:v>
                </c:pt>
                <c:pt idx="70">
                  <c:v>3Q2007</c:v>
                </c:pt>
                <c:pt idx="71">
                  <c:v>4Q2007</c:v>
                </c:pt>
                <c:pt idx="72">
                  <c:v>1Q2008</c:v>
                </c:pt>
                <c:pt idx="73">
                  <c:v>2Q2008</c:v>
                </c:pt>
                <c:pt idx="74">
                  <c:v>3Q2008</c:v>
                </c:pt>
                <c:pt idx="75">
                  <c:v>4Q2008</c:v>
                </c:pt>
                <c:pt idx="76">
                  <c:v>1Q2009</c:v>
                </c:pt>
                <c:pt idx="77">
                  <c:v>2Q2009</c:v>
                </c:pt>
                <c:pt idx="78">
                  <c:v>3Q2009</c:v>
                </c:pt>
                <c:pt idx="79">
                  <c:v>4Q2009</c:v>
                </c:pt>
                <c:pt idx="80">
                  <c:v>1Q2010</c:v>
                </c:pt>
                <c:pt idx="81">
                  <c:v>2Q2010</c:v>
                </c:pt>
                <c:pt idx="82">
                  <c:v>3Q2010</c:v>
                </c:pt>
                <c:pt idx="83">
                  <c:v>4Q2010</c:v>
                </c:pt>
                <c:pt idx="84">
                  <c:v>1Q2011</c:v>
                </c:pt>
                <c:pt idx="85">
                  <c:v>2Q2011</c:v>
                </c:pt>
                <c:pt idx="86">
                  <c:v>3Q2011</c:v>
                </c:pt>
                <c:pt idx="87">
                  <c:v>4Q2011</c:v>
                </c:pt>
                <c:pt idx="88">
                  <c:v>1Q2012</c:v>
                </c:pt>
                <c:pt idx="89">
                  <c:v>2Q2012</c:v>
                </c:pt>
                <c:pt idx="90">
                  <c:v>3Q2012</c:v>
                </c:pt>
                <c:pt idx="91">
                  <c:v>4Q2012</c:v>
                </c:pt>
                <c:pt idx="92">
                  <c:v>1Q2013</c:v>
                </c:pt>
                <c:pt idx="93">
                  <c:v>2Q2013</c:v>
                </c:pt>
                <c:pt idx="94">
                  <c:v>3Q2013</c:v>
                </c:pt>
                <c:pt idx="95">
                  <c:v>4Q2013</c:v>
                </c:pt>
                <c:pt idx="96">
                  <c:v>1Q2014</c:v>
                </c:pt>
                <c:pt idx="97">
                  <c:v>2Q2014</c:v>
                </c:pt>
                <c:pt idx="98">
                  <c:v>3Q2014</c:v>
                </c:pt>
                <c:pt idx="99">
                  <c:v>4Q2014</c:v>
                </c:pt>
                <c:pt idx="100">
                  <c:v>1Q2015</c:v>
                </c:pt>
                <c:pt idx="101">
                  <c:v>2Q2015</c:v>
                </c:pt>
                <c:pt idx="102">
                  <c:v>3Q2015</c:v>
                </c:pt>
                <c:pt idx="103">
                  <c:v>4Q2015</c:v>
                </c:pt>
              </c:strCache>
            </c:strRef>
          </c:cat>
          <c:val>
            <c:numRef>
              <c:f>'3.3_zus'!$D$41:$D$144</c:f>
              <c:numCache>
                <c:formatCode>0.0</c:formatCode>
                <c:ptCount val="104"/>
                <c:pt idx="0">
                  <c:v>14.657</c:v>
                </c:pt>
                <c:pt idx="1">
                  <c:v>14.636999999999999</c:v>
                </c:pt>
                <c:pt idx="2">
                  <c:v>14.753</c:v>
                </c:pt>
                <c:pt idx="3">
                  <c:v>14.663</c:v>
                </c:pt>
                <c:pt idx="4">
                  <c:v>13.933</c:v>
                </c:pt>
                <c:pt idx="5">
                  <c:v>12.103</c:v>
                </c:pt>
                <c:pt idx="6">
                  <c:v>11.94</c:v>
                </c:pt>
                <c:pt idx="7">
                  <c:v>11.467000000000002</c:v>
                </c:pt>
                <c:pt idx="8">
                  <c:v>10.84</c:v>
                </c:pt>
                <c:pt idx="9">
                  <c:v>11.01</c:v>
                </c:pt>
                <c:pt idx="10">
                  <c:v>12.233000000000001</c:v>
                </c:pt>
                <c:pt idx="11">
                  <c:v>12.69</c:v>
                </c:pt>
                <c:pt idx="12">
                  <c:v>11.65</c:v>
                </c:pt>
                <c:pt idx="13">
                  <c:v>11.09</c:v>
                </c:pt>
                <c:pt idx="14">
                  <c:v>9.5970000000000013</c:v>
                </c:pt>
                <c:pt idx="15">
                  <c:v>8.51</c:v>
                </c:pt>
                <c:pt idx="16">
                  <c:v>8.2900000000000009</c:v>
                </c:pt>
                <c:pt idx="17">
                  <c:v>9.6330000000000009</c:v>
                </c:pt>
                <c:pt idx="18">
                  <c:v>10.83</c:v>
                </c:pt>
                <c:pt idx="19">
                  <c:v>11.229999999999999</c:v>
                </c:pt>
                <c:pt idx="20">
                  <c:v>11.907</c:v>
                </c:pt>
                <c:pt idx="21">
                  <c:v>11.68</c:v>
                </c:pt>
                <c:pt idx="22">
                  <c:v>11.033000000000001</c:v>
                </c:pt>
                <c:pt idx="23">
                  <c:v>10.46</c:v>
                </c:pt>
                <c:pt idx="24">
                  <c:v>9.6870000000000012</c:v>
                </c:pt>
                <c:pt idx="25">
                  <c:v>9.2030000000000012</c:v>
                </c:pt>
                <c:pt idx="26">
                  <c:v>8.69</c:v>
                </c:pt>
                <c:pt idx="27">
                  <c:v>7.3669999999999956</c:v>
                </c:pt>
                <c:pt idx="28">
                  <c:v>6.8669999999999956</c:v>
                </c:pt>
                <c:pt idx="29">
                  <c:v>6.6769999999999996</c:v>
                </c:pt>
                <c:pt idx="30">
                  <c:v>6.2030000000000003</c:v>
                </c:pt>
                <c:pt idx="31">
                  <c:v>5.8599999999999985</c:v>
                </c:pt>
                <c:pt idx="32">
                  <c:v>5.2430000000000003</c:v>
                </c:pt>
                <c:pt idx="33">
                  <c:v>5.07</c:v>
                </c:pt>
                <c:pt idx="34">
                  <c:v>4.72</c:v>
                </c:pt>
                <c:pt idx="35">
                  <c:v>4.3</c:v>
                </c:pt>
                <c:pt idx="36">
                  <c:v>4.0529999999999955</c:v>
                </c:pt>
                <c:pt idx="37">
                  <c:v>4.3199999999999985</c:v>
                </c:pt>
                <c:pt idx="38">
                  <c:v>5.133</c:v>
                </c:pt>
                <c:pt idx="39">
                  <c:v>5.4029999999999996</c:v>
                </c:pt>
                <c:pt idx="40">
                  <c:v>5.68</c:v>
                </c:pt>
                <c:pt idx="41">
                  <c:v>5.51</c:v>
                </c:pt>
                <c:pt idx="42">
                  <c:v>5.53</c:v>
                </c:pt>
                <c:pt idx="43">
                  <c:v>5.383</c:v>
                </c:pt>
                <c:pt idx="44">
                  <c:v>5.08</c:v>
                </c:pt>
                <c:pt idx="45">
                  <c:v>5.29</c:v>
                </c:pt>
                <c:pt idx="46">
                  <c:v>5.2169999999999996</c:v>
                </c:pt>
                <c:pt idx="47">
                  <c:v>4.88</c:v>
                </c:pt>
                <c:pt idx="48">
                  <c:v>5.1669999999999954</c:v>
                </c:pt>
                <c:pt idx="49">
                  <c:v>5.31</c:v>
                </c:pt>
                <c:pt idx="50">
                  <c:v>4.8069999999999995</c:v>
                </c:pt>
                <c:pt idx="51">
                  <c:v>4.5529999999999955</c:v>
                </c:pt>
                <c:pt idx="52">
                  <c:v>4.0969999999999995</c:v>
                </c:pt>
                <c:pt idx="53">
                  <c:v>3.92</c:v>
                </c:pt>
                <c:pt idx="54">
                  <c:v>4.1429999999999954</c:v>
                </c:pt>
                <c:pt idx="55">
                  <c:v>4.3369999999999997</c:v>
                </c:pt>
                <c:pt idx="56">
                  <c:v>4.1169999999999956</c:v>
                </c:pt>
                <c:pt idx="57">
                  <c:v>4.3069999999999995</c:v>
                </c:pt>
                <c:pt idx="58">
                  <c:v>4.17</c:v>
                </c:pt>
                <c:pt idx="59">
                  <c:v>3.82</c:v>
                </c:pt>
                <c:pt idx="60">
                  <c:v>3.637</c:v>
                </c:pt>
                <c:pt idx="61">
                  <c:v>3.356999999999998</c:v>
                </c:pt>
                <c:pt idx="62">
                  <c:v>3.18</c:v>
                </c:pt>
                <c:pt idx="63">
                  <c:v>3.3769999999999976</c:v>
                </c:pt>
                <c:pt idx="64">
                  <c:v>3.4899999999999998</c:v>
                </c:pt>
                <c:pt idx="65">
                  <c:v>3.9670000000000001</c:v>
                </c:pt>
                <c:pt idx="66">
                  <c:v>3.8899999999999997</c:v>
                </c:pt>
                <c:pt idx="67">
                  <c:v>3.7930000000000001</c:v>
                </c:pt>
                <c:pt idx="68">
                  <c:v>4.0599999999999996</c:v>
                </c:pt>
                <c:pt idx="69">
                  <c:v>4.3899999999999997</c:v>
                </c:pt>
                <c:pt idx="70">
                  <c:v>4.4530000000000003</c:v>
                </c:pt>
                <c:pt idx="71">
                  <c:v>4.3269999999999955</c:v>
                </c:pt>
                <c:pt idx="72">
                  <c:v>4.1499999999999995</c:v>
                </c:pt>
                <c:pt idx="73">
                  <c:v>4.5129999999999955</c:v>
                </c:pt>
                <c:pt idx="74">
                  <c:v>4.6429999999999954</c:v>
                </c:pt>
                <c:pt idx="75">
                  <c:v>4.1599999999999975</c:v>
                </c:pt>
                <c:pt idx="76">
                  <c:v>4.1469999999999985</c:v>
                </c:pt>
                <c:pt idx="77">
                  <c:v>4.1069999999999975</c:v>
                </c:pt>
                <c:pt idx="78">
                  <c:v>3.8699999999999997</c:v>
                </c:pt>
                <c:pt idx="79">
                  <c:v>3.7930000000000001</c:v>
                </c:pt>
                <c:pt idx="80">
                  <c:v>3.9329999999999976</c:v>
                </c:pt>
                <c:pt idx="81">
                  <c:v>4.18</c:v>
                </c:pt>
                <c:pt idx="82">
                  <c:v>4.1869999999999985</c:v>
                </c:pt>
                <c:pt idx="83">
                  <c:v>4.7030000000000003</c:v>
                </c:pt>
                <c:pt idx="84">
                  <c:v>5.2969999999999997</c:v>
                </c:pt>
                <c:pt idx="85">
                  <c:v>5.3769999999999998</c:v>
                </c:pt>
                <c:pt idx="86">
                  <c:v>5.423</c:v>
                </c:pt>
                <c:pt idx="87">
                  <c:v>5.6629999999999949</c:v>
                </c:pt>
                <c:pt idx="88">
                  <c:v>5.23</c:v>
                </c:pt>
                <c:pt idx="89">
                  <c:v>6.1669999999999954</c:v>
                </c:pt>
                <c:pt idx="90">
                  <c:v>6.4269999999999996</c:v>
                </c:pt>
                <c:pt idx="91">
                  <c:v>5.5569999999999995</c:v>
                </c:pt>
                <c:pt idx="92">
                  <c:v>5.0629999999999953</c:v>
                </c:pt>
                <c:pt idx="93">
                  <c:v>4.5030000000000001</c:v>
                </c:pt>
                <c:pt idx="94">
                  <c:v>4.53</c:v>
                </c:pt>
                <c:pt idx="95">
                  <c:v>4.1499999999999995</c:v>
                </c:pt>
                <c:pt idx="96">
                  <c:v>3.5529999999999977</c:v>
                </c:pt>
                <c:pt idx="97">
                  <c:v>2.92</c:v>
                </c:pt>
                <c:pt idx="98">
                  <c:v>2.4299999999999997</c:v>
                </c:pt>
                <c:pt idx="99">
                  <c:v>1.9900000000000011</c:v>
                </c:pt>
                <c:pt idx="100">
                  <c:v>1.43</c:v>
                </c:pt>
                <c:pt idx="101">
                  <c:v>1.77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'3.3_zus'!$E$36</c:f>
              <c:strCache>
                <c:ptCount val="1"/>
                <c:pt idx="0">
                  <c:v>Portugal</c:v>
                </c:pt>
              </c:strCache>
            </c:strRef>
          </c:tx>
          <c:spPr>
            <a:ln w="3175">
              <a:solidFill>
                <a:srgbClr val="00B0F0"/>
              </a:solidFill>
              <a:prstDash val="sysDot"/>
            </a:ln>
          </c:spPr>
          <c:marker>
            <c:symbol val="none"/>
          </c:marker>
          <c:cat>
            <c:strRef>
              <c:f>'3.3_zus'!$A$41:$A$144</c:f>
              <c:strCache>
                <c:ptCount val="104"/>
                <c:pt idx="0">
                  <c:v>1Q1990</c:v>
                </c:pt>
                <c:pt idx="1">
                  <c:v>2Q1990</c:v>
                </c:pt>
                <c:pt idx="2">
                  <c:v>3Q1990</c:v>
                </c:pt>
                <c:pt idx="3">
                  <c:v>4Q1990</c:v>
                </c:pt>
                <c:pt idx="4">
                  <c:v>1Q1991</c:v>
                </c:pt>
                <c:pt idx="5">
                  <c:v>2Q1991</c:v>
                </c:pt>
                <c:pt idx="6">
                  <c:v>3Q1991</c:v>
                </c:pt>
                <c:pt idx="7">
                  <c:v>4Q1991</c:v>
                </c:pt>
                <c:pt idx="8">
                  <c:v>1Q1992</c:v>
                </c:pt>
                <c:pt idx="9">
                  <c:v>2Q1992</c:v>
                </c:pt>
                <c:pt idx="10">
                  <c:v>3Q1992</c:v>
                </c:pt>
                <c:pt idx="11">
                  <c:v>4Q1992</c:v>
                </c:pt>
                <c:pt idx="12">
                  <c:v>1Q1993</c:v>
                </c:pt>
                <c:pt idx="13">
                  <c:v>2Q1993</c:v>
                </c:pt>
                <c:pt idx="14">
                  <c:v>3Q1993</c:v>
                </c:pt>
                <c:pt idx="15">
                  <c:v>4Q1993</c:v>
                </c:pt>
                <c:pt idx="16">
                  <c:v>1Q1994</c:v>
                </c:pt>
                <c:pt idx="17">
                  <c:v>2Q1994</c:v>
                </c:pt>
                <c:pt idx="18">
                  <c:v>3Q1994</c:v>
                </c:pt>
                <c:pt idx="19">
                  <c:v>4Q1994</c:v>
                </c:pt>
                <c:pt idx="20">
                  <c:v>1Q1995</c:v>
                </c:pt>
                <c:pt idx="21">
                  <c:v>2Q1995</c:v>
                </c:pt>
                <c:pt idx="22">
                  <c:v>3Q1995</c:v>
                </c:pt>
                <c:pt idx="23">
                  <c:v>4Q1995</c:v>
                </c:pt>
                <c:pt idx="24">
                  <c:v>1Q1996</c:v>
                </c:pt>
                <c:pt idx="25">
                  <c:v>2Q1996</c:v>
                </c:pt>
                <c:pt idx="26">
                  <c:v>3Q1996</c:v>
                </c:pt>
                <c:pt idx="27">
                  <c:v>4Q1996</c:v>
                </c:pt>
                <c:pt idx="28">
                  <c:v>1Q1997</c:v>
                </c:pt>
                <c:pt idx="29">
                  <c:v>2Q1997</c:v>
                </c:pt>
                <c:pt idx="30">
                  <c:v>3Q1997</c:v>
                </c:pt>
                <c:pt idx="31">
                  <c:v>4Q1997</c:v>
                </c:pt>
                <c:pt idx="32">
                  <c:v>1Q1998</c:v>
                </c:pt>
                <c:pt idx="33">
                  <c:v>2Q1998</c:v>
                </c:pt>
                <c:pt idx="34">
                  <c:v>3Q1998</c:v>
                </c:pt>
                <c:pt idx="35">
                  <c:v>4Q1998</c:v>
                </c:pt>
                <c:pt idx="36">
                  <c:v>1Q1999</c:v>
                </c:pt>
                <c:pt idx="37">
                  <c:v>2Q1999</c:v>
                </c:pt>
                <c:pt idx="38">
                  <c:v>3Q1999</c:v>
                </c:pt>
                <c:pt idx="39">
                  <c:v>4Q1999</c:v>
                </c:pt>
                <c:pt idx="40">
                  <c:v>1Q2000</c:v>
                </c:pt>
                <c:pt idx="41">
                  <c:v>2Q2000</c:v>
                </c:pt>
                <c:pt idx="42">
                  <c:v>3Q2000</c:v>
                </c:pt>
                <c:pt idx="43">
                  <c:v>4Q2000</c:v>
                </c:pt>
                <c:pt idx="44">
                  <c:v>1Q2001</c:v>
                </c:pt>
                <c:pt idx="45">
                  <c:v>2Q2001</c:v>
                </c:pt>
                <c:pt idx="46">
                  <c:v>3Q2001</c:v>
                </c:pt>
                <c:pt idx="47">
                  <c:v>4Q2001</c:v>
                </c:pt>
                <c:pt idx="48">
                  <c:v>1Q2002</c:v>
                </c:pt>
                <c:pt idx="49">
                  <c:v>2Q2002</c:v>
                </c:pt>
                <c:pt idx="50">
                  <c:v>3Q2002</c:v>
                </c:pt>
                <c:pt idx="51">
                  <c:v>4Q2002</c:v>
                </c:pt>
                <c:pt idx="52">
                  <c:v>1Q2003</c:v>
                </c:pt>
                <c:pt idx="53">
                  <c:v>2Q2003</c:v>
                </c:pt>
                <c:pt idx="54">
                  <c:v>3Q2003</c:v>
                </c:pt>
                <c:pt idx="55">
                  <c:v>4Q2003</c:v>
                </c:pt>
                <c:pt idx="56">
                  <c:v>1Q2004</c:v>
                </c:pt>
                <c:pt idx="57">
                  <c:v>2Q2004</c:v>
                </c:pt>
                <c:pt idx="58">
                  <c:v>3Q2004</c:v>
                </c:pt>
                <c:pt idx="59">
                  <c:v>4Q2004</c:v>
                </c:pt>
                <c:pt idx="60">
                  <c:v>1Q2005</c:v>
                </c:pt>
                <c:pt idx="61">
                  <c:v>2Q2005</c:v>
                </c:pt>
                <c:pt idx="62">
                  <c:v>3Q2005</c:v>
                </c:pt>
                <c:pt idx="63">
                  <c:v>4Q2005</c:v>
                </c:pt>
                <c:pt idx="64">
                  <c:v>1Q2006</c:v>
                </c:pt>
                <c:pt idx="65">
                  <c:v>2Q2006</c:v>
                </c:pt>
                <c:pt idx="66">
                  <c:v>3Q2006</c:v>
                </c:pt>
                <c:pt idx="67">
                  <c:v>4Q2006</c:v>
                </c:pt>
                <c:pt idx="68">
                  <c:v>1Q2007</c:v>
                </c:pt>
                <c:pt idx="69">
                  <c:v>2Q2007</c:v>
                </c:pt>
                <c:pt idx="70">
                  <c:v>3Q2007</c:v>
                </c:pt>
                <c:pt idx="71">
                  <c:v>4Q2007</c:v>
                </c:pt>
                <c:pt idx="72">
                  <c:v>1Q2008</c:v>
                </c:pt>
                <c:pt idx="73">
                  <c:v>2Q2008</c:v>
                </c:pt>
                <c:pt idx="74">
                  <c:v>3Q2008</c:v>
                </c:pt>
                <c:pt idx="75">
                  <c:v>4Q2008</c:v>
                </c:pt>
                <c:pt idx="76">
                  <c:v>1Q2009</c:v>
                </c:pt>
                <c:pt idx="77">
                  <c:v>2Q2009</c:v>
                </c:pt>
                <c:pt idx="78">
                  <c:v>3Q2009</c:v>
                </c:pt>
                <c:pt idx="79">
                  <c:v>4Q2009</c:v>
                </c:pt>
                <c:pt idx="80">
                  <c:v>1Q2010</c:v>
                </c:pt>
                <c:pt idx="81">
                  <c:v>2Q2010</c:v>
                </c:pt>
                <c:pt idx="82">
                  <c:v>3Q2010</c:v>
                </c:pt>
                <c:pt idx="83">
                  <c:v>4Q2010</c:v>
                </c:pt>
                <c:pt idx="84">
                  <c:v>1Q2011</c:v>
                </c:pt>
                <c:pt idx="85">
                  <c:v>2Q2011</c:v>
                </c:pt>
                <c:pt idx="86">
                  <c:v>3Q2011</c:v>
                </c:pt>
                <c:pt idx="87">
                  <c:v>4Q2011</c:v>
                </c:pt>
                <c:pt idx="88">
                  <c:v>1Q2012</c:v>
                </c:pt>
                <c:pt idx="89">
                  <c:v>2Q2012</c:v>
                </c:pt>
                <c:pt idx="90">
                  <c:v>3Q2012</c:v>
                </c:pt>
                <c:pt idx="91">
                  <c:v>4Q2012</c:v>
                </c:pt>
                <c:pt idx="92">
                  <c:v>1Q2013</c:v>
                </c:pt>
                <c:pt idx="93">
                  <c:v>2Q2013</c:v>
                </c:pt>
                <c:pt idx="94">
                  <c:v>3Q2013</c:v>
                </c:pt>
                <c:pt idx="95">
                  <c:v>4Q2013</c:v>
                </c:pt>
                <c:pt idx="96">
                  <c:v>1Q2014</c:v>
                </c:pt>
                <c:pt idx="97">
                  <c:v>2Q2014</c:v>
                </c:pt>
                <c:pt idx="98">
                  <c:v>3Q2014</c:v>
                </c:pt>
                <c:pt idx="99">
                  <c:v>4Q2014</c:v>
                </c:pt>
                <c:pt idx="100">
                  <c:v>1Q2015</c:v>
                </c:pt>
                <c:pt idx="101">
                  <c:v>2Q2015</c:v>
                </c:pt>
                <c:pt idx="102">
                  <c:v>3Q2015</c:v>
                </c:pt>
                <c:pt idx="103">
                  <c:v>4Q2015</c:v>
                </c:pt>
              </c:strCache>
            </c:strRef>
          </c:cat>
          <c:val>
            <c:numRef>
              <c:f>'3.3_zus'!$E$41:$E$144</c:f>
              <c:numCache>
                <c:formatCode>0.0</c:formatCode>
                <c:ptCount val="104"/>
                <c:pt idx="0">
                  <c:v>15.31</c:v>
                </c:pt>
                <c:pt idx="1">
                  <c:v>15.367000000000004</c:v>
                </c:pt>
                <c:pt idx="2">
                  <c:v>15.417</c:v>
                </c:pt>
                <c:pt idx="3">
                  <c:v>15.517000000000001</c:v>
                </c:pt>
                <c:pt idx="4">
                  <c:v>15.51</c:v>
                </c:pt>
                <c:pt idx="5">
                  <c:v>14.797000000000001</c:v>
                </c:pt>
                <c:pt idx="6">
                  <c:v>14.233000000000001</c:v>
                </c:pt>
                <c:pt idx="7">
                  <c:v>13.607000000000001</c:v>
                </c:pt>
                <c:pt idx="8">
                  <c:v>14.877000000000002</c:v>
                </c:pt>
                <c:pt idx="9">
                  <c:v>13.613</c:v>
                </c:pt>
                <c:pt idx="10">
                  <c:v>13.59</c:v>
                </c:pt>
                <c:pt idx="11">
                  <c:v>13.246999999999998</c:v>
                </c:pt>
                <c:pt idx="12">
                  <c:v>12.55</c:v>
                </c:pt>
                <c:pt idx="13">
                  <c:v>12.633000000000001</c:v>
                </c:pt>
                <c:pt idx="14">
                  <c:v>10.257</c:v>
                </c:pt>
                <c:pt idx="15">
                  <c:v>9.2830000000000013</c:v>
                </c:pt>
                <c:pt idx="16">
                  <c:v>8.827</c:v>
                </c:pt>
                <c:pt idx="17">
                  <c:v>10.02</c:v>
                </c:pt>
                <c:pt idx="18">
                  <c:v>11.503</c:v>
                </c:pt>
                <c:pt idx="19">
                  <c:v>11.567</c:v>
                </c:pt>
                <c:pt idx="20">
                  <c:v>11.823</c:v>
                </c:pt>
                <c:pt idx="21">
                  <c:v>11.993</c:v>
                </c:pt>
                <c:pt idx="22">
                  <c:v>11.38</c:v>
                </c:pt>
                <c:pt idx="23">
                  <c:v>10.663</c:v>
                </c:pt>
                <c:pt idx="24">
                  <c:v>9.4500000000000028</c:v>
                </c:pt>
                <c:pt idx="25">
                  <c:v>8.9700000000000006</c:v>
                </c:pt>
                <c:pt idx="26">
                  <c:v>8.58</c:v>
                </c:pt>
                <c:pt idx="27">
                  <c:v>7.2370000000000001</c:v>
                </c:pt>
                <c:pt idx="28">
                  <c:v>6.75</c:v>
                </c:pt>
                <c:pt idx="29">
                  <c:v>6.5669999999999975</c:v>
                </c:pt>
                <c:pt idx="30">
                  <c:v>6.2469999999999999</c:v>
                </c:pt>
                <c:pt idx="31">
                  <c:v>5.87</c:v>
                </c:pt>
                <c:pt idx="32">
                  <c:v>5.322999999999996</c:v>
                </c:pt>
                <c:pt idx="33">
                  <c:v>5.1369999999999996</c:v>
                </c:pt>
                <c:pt idx="34">
                  <c:v>4.7229999999999954</c:v>
                </c:pt>
                <c:pt idx="35">
                  <c:v>4.3269999999999955</c:v>
                </c:pt>
                <c:pt idx="36">
                  <c:v>4.0529999999999955</c:v>
                </c:pt>
                <c:pt idx="37">
                  <c:v>4.37</c:v>
                </c:pt>
                <c:pt idx="38">
                  <c:v>5.2069999999999999</c:v>
                </c:pt>
                <c:pt idx="39">
                  <c:v>5.48</c:v>
                </c:pt>
                <c:pt idx="40">
                  <c:v>5.7329999999999997</c:v>
                </c:pt>
                <c:pt idx="41">
                  <c:v>5.58</c:v>
                </c:pt>
                <c:pt idx="42">
                  <c:v>5.6029999999999953</c:v>
                </c:pt>
                <c:pt idx="43">
                  <c:v>5.4630000000000001</c:v>
                </c:pt>
                <c:pt idx="44">
                  <c:v>5.13</c:v>
                </c:pt>
                <c:pt idx="45">
                  <c:v>5.3529999999999953</c:v>
                </c:pt>
                <c:pt idx="46">
                  <c:v>5.25</c:v>
                </c:pt>
                <c:pt idx="47">
                  <c:v>4.8969999999999985</c:v>
                </c:pt>
                <c:pt idx="48">
                  <c:v>5.2069999999999999</c:v>
                </c:pt>
                <c:pt idx="49">
                  <c:v>5.35</c:v>
                </c:pt>
                <c:pt idx="50">
                  <c:v>4.8669999999999956</c:v>
                </c:pt>
                <c:pt idx="51">
                  <c:v>4.6029999999999953</c:v>
                </c:pt>
                <c:pt idx="52">
                  <c:v>4.13</c:v>
                </c:pt>
                <c:pt idx="53">
                  <c:v>3.9529999999999976</c:v>
                </c:pt>
                <c:pt idx="54">
                  <c:v>4.2169999999999996</c:v>
                </c:pt>
                <c:pt idx="55">
                  <c:v>4.4130000000000003</c:v>
                </c:pt>
                <c:pt idx="56">
                  <c:v>4.1469999999999985</c:v>
                </c:pt>
                <c:pt idx="57">
                  <c:v>4.38</c:v>
                </c:pt>
                <c:pt idx="58">
                  <c:v>4.2169999999999996</c:v>
                </c:pt>
                <c:pt idx="59">
                  <c:v>3.8299999999999987</c:v>
                </c:pt>
                <c:pt idx="60">
                  <c:v>3.6030000000000002</c:v>
                </c:pt>
                <c:pt idx="61">
                  <c:v>3.347</c:v>
                </c:pt>
                <c:pt idx="62">
                  <c:v>3.323</c:v>
                </c:pt>
                <c:pt idx="63">
                  <c:v>3.4769999999999976</c:v>
                </c:pt>
                <c:pt idx="64">
                  <c:v>3.6070000000000002</c:v>
                </c:pt>
                <c:pt idx="65">
                  <c:v>4.0669999999999975</c:v>
                </c:pt>
                <c:pt idx="66">
                  <c:v>4.0430000000000001</c:v>
                </c:pt>
                <c:pt idx="67">
                  <c:v>3.9430000000000001</c:v>
                </c:pt>
                <c:pt idx="68">
                  <c:v>4.1569999999999965</c:v>
                </c:pt>
                <c:pt idx="69">
                  <c:v>4.4930000000000003</c:v>
                </c:pt>
                <c:pt idx="70">
                  <c:v>4.5969999999999995</c:v>
                </c:pt>
                <c:pt idx="71">
                  <c:v>4.45</c:v>
                </c:pt>
                <c:pt idx="72">
                  <c:v>4.3129999999999953</c:v>
                </c:pt>
                <c:pt idx="73">
                  <c:v>4.7030000000000003</c:v>
                </c:pt>
                <c:pt idx="74">
                  <c:v>4.7669999999999995</c:v>
                </c:pt>
                <c:pt idx="75">
                  <c:v>4.3069999999999995</c:v>
                </c:pt>
                <c:pt idx="76">
                  <c:v>4.5069999999999997</c:v>
                </c:pt>
                <c:pt idx="77">
                  <c:v>4.4400000000000004</c:v>
                </c:pt>
                <c:pt idx="78">
                  <c:v>4.0430000000000001</c:v>
                </c:pt>
                <c:pt idx="79">
                  <c:v>3.852999999999998</c:v>
                </c:pt>
                <c:pt idx="80">
                  <c:v>4.3469999999999995</c:v>
                </c:pt>
                <c:pt idx="81">
                  <c:v>5.112999999999996</c:v>
                </c:pt>
                <c:pt idx="82">
                  <c:v>5.6269999999999953</c:v>
                </c:pt>
                <c:pt idx="83">
                  <c:v>6.4969999999999999</c:v>
                </c:pt>
                <c:pt idx="84">
                  <c:v>7.362999999999996</c:v>
                </c:pt>
                <c:pt idx="85">
                  <c:v>9.8970000000000002</c:v>
                </c:pt>
                <c:pt idx="86">
                  <c:v>11.473000000000004</c:v>
                </c:pt>
                <c:pt idx="87">
                  <c:v>12.229999999999999</c:v>
                </c:pt>
                <c:pt idx="88">
                  <c:v>13.223000000000001</c:v>
                </c:pt>
                <c:pt idx="89">
                  <c:v>11.387</c:v>
                </c:pt>
                <c:pt idx="90">
                  <c:v>9.6670000000000016</c:v>
                </c:pt>
                <c:pt idx="91">
                  <c:v>7.9130000000000003</c:v>
                </c:pt>
                <c:pt idx="92">
                  <c:v>6.2469999999999999</c:v>
                </c:pt>
                <c:pt idx="93">
                  <c:v>5.9700000000000024</c:v>
                </c:pt>
                <c:pt idx="94">
                  <c:v>6.843</c:v>
                </c:pt>
                <c:pt idx="95">
                  <c:v>6.1169999999999956</c:v>
                </c:pt>
                <c:pt idx="96">
                  <c:v>4.8599999999999985</c:v>
                </c:pt>
                <c:pt idx="97">
                  <c:v>3.66</c:v>
                </c:pt>
                <c:pt idx="98">
                  <c:v>3.4470000000000001</c:v>
                </c:pt>
                <c:pt idx="99">
                  <c:v>3.05</c:v>
                </c:pt>
                <c:pt idx="100">
                  <c:v>2.1829999999999998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232256"/>
        <c:axId val="85242240"/>
      </c:lineChart>
      <c:catAx>
        <c:axId val="8523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de-DE"/>
          </a:p>
        </c:txPr>
        <c:crossAx val="85242240"/>
        <c:crosses val="autoZero"/>
        <c:auto val="1"/>
        <c:lblAlgn val="ctr"/>
        <c:lblOffset val="100"/>
        <c:tickLblSkip val="20"/>
        <c:noMultiLvlLbl val="0"/>
      </c:catAx>
      <c:valAx>
        <c:axId val="85242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AT" b="0"/>
                  <a:t>In %</a:t>
                </a:r>
              </a:p>
            </c:rich>
          </c:tx>
          <c:layout>
            <c:manualLayout>
              <c:xMode val="edge"/>
              <c:yMode val="edge"/>
              <c:x val="1.4285714285714285E-2"/>
              <c:y val="0.4529076243518340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85232256"/>
        <c:crosses val="autoZero"/>
        <c:crossBetween val="between"/>
        <c:majorUnit val="7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38469962962963017"/>
          <c:y val="0.13587481481481467"/>
          <c:w val="0.30327390326209552"/>
          <c:h val="0.18789066000896229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78777652793573"/>
          <c:y val="3.0088129227748971E-2"/>
          <c:w val="0.81684308211474133"/>
          <c:h val="0.88013784862258071"/>
        </c:manualLayout>
      </c:layout>
      <c:lineChart>
        <c:grouping val="standard"/>
        <c:varyColors val="0"/>
        <c:ser>
          <c:idx val="1"/>
          <c:order val="0"/>
          <c:tx>
            <c:strRef>
              <c:f>'4.2a'!$K$36</c:f>
              <c:strCache>
                <c:ptCount val="1"/>
                <c:pt idx="0">
                  <c:v>Griechenland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'4.2a'!$J$67:$J$92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'4.2a'!$K$67:$K$92</c:f>
              <c:numCache>
                <c:formatCode>0.0</c:formatCode>
                <c:ptCount val="26"/>
                <c:pt idx="0">
                  <c:v>58.161466550433005</c:v>
                </c:pt>
                <c:pt idx="1">
                  <c:v>63.924744724375763</c:v>
                </c:pt>
                <c:pt idx="2">
                  <c:v>71.821195816347213</c:v>
                </c:pt>
                <c:pt idx="3">
                  <c:v>80.811777825997552</c:v>
                </c:pt>
                <c:pt idx="4">
                  <c:v>89.534969859674263</c:v>
                </c:pt>
                <c:pt idx="5">
                  <c:v>100</c:v>
                </c:pt>
                <c:pt idx="6">
                  <c:v>105.96842838036436</c:v>
                </c:pt>
                <c:pt idx="7">
                  <c:v>114.81388136774291</c:v>
                </c:pt>
                <c:pt idx="8">
                  <c:v>122.59654403324652</c:v>
                </c:pt>
                <c:pt idx="9">
                  <c:v>127.78127558229369</c:v>
                </c:pt>
                <c:pt idx="10">
                  <c:v>128.45018602163992</c:v>
                </c:pt>
                <c:pt idx="11">
                  <c:v>131.14347022481513</c:v>
                </c:pt>
                <c:pt idx="12">
                  <c:v>144.06698301519165</c:v>
                </c:pt>
                <c:pt idx="13">
                  <c:v>145.60708846605311</c:v>
                </c:pt>
                <c:pt idx="14">
                  <c:v>147.97950677098578</c:v>
                </c:pt>
                <c:pt idx="15">
                  <c:v>161.49502076753811</c:v>
                </c:pt>
                <c:pt idx="16">
                  <c:v>159.63961170650313</c:v>
                </c:pt>
                <c:pt idx="17">
                  <c:v>163.62178371908382</c:v>
                </c:pt>
                <c:pt idx="18">
                  <c:v>171.90346633785828</c:v>
                </c:pt>
                <c:pt idx="19">
                  <c:v>184.59876114909258</c:v>
                </c:pt>
                <c:pt idx="20">
                  <c:v>185.08262302062084</c:v>
                </c:pt>
                <c:pt idx="21">
                  <c:v>184.7697147497542</c:v>
                </c:pt>
                <c:pt idx="22">
                  <c:v>178.6722517618507</c:v>
                </c:pt>
                <c:pt idx="23">
                  <c:v>166.08959601399562</c:v>
                </c:pt>
                <c:pt idx="24">
                  <c:v>163.3882359156471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'4.2a'!$L$36</c:f>
              <c:strCache>
                <c:ptCount val="1"/>
                <c:pt idx="0">
                  <c:v>Südeuropa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'4.2a'!$J$67:$J$92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'4.2a'!$L$67:$L$92</c:f>
              <c:numCache>
                <c:formatCode>0.0</c:formatCode>
                <c:ptCount val="26"/>
                <c:pt idx="0">
                  <c:v>80.125933955674626</c:v>
                </c:pt>
                <c:pt idx="1">
                  <c:v>87.109812705897099</c:v>
                </c:pt>
                <c:pt idx="2">
                  <c:v>92.710326838563248</c:v>
                </c:pt>
                <c:pt idx="3">
                  <c:v>96.352020837092468</c:v>
                </c:pt>
                <c:pt idx="4">
                  <c:v>97.350096147615858</c:v>
                </c:pt>
                <c:pt idx="5">
                  <c:v>100</c:v>
                </c:pt>
                <c:pt idx="6">
                  <c:v>104.40988239732954</c:v>
                </c:pt>
                <c:pt idx="7">
                  <c:v>107.35054204665141</c:v>
                </c:pt>
                <c:pt idx="8">
                  <c:v>107.75958236028178</c:v>
                </c:pt>
                <c:pt idx="9">
                  <c:v>109.95163497573787</c:v>
                </c:pt>
                <c:pt idx="10">
                  <c:v>111.43040611827534</c:v>
                </c:pt>
                <c:pt idx="11">
                  <c:v>114.76292049919402</c:v>
                </c:pt>
                <c:pt idx="12">
                  <c:v>119.48049459323573</c:v>
                </c:pt>
                <c:pt idx="13">
                  <c:v>124.09413321903808</c:v>
                </c:pt>
                <c:pt idx="14">
                  <c:v>127.07065467467498</c:v>
                </c:pt>
                <c:pt idx="15">
                  <c:v>131.0478047712603</c:v>
                </c:pt>
                <c:pt idx="16">
                  <c:v>134.06572639288257</c:v>
                </c:pt>
                <c:pt idx="17">
                  <c:v>137.71061809520054</c:v>
                </c:pt>
                <c:pt idx="18">
                  <c:v>144.37537679069808</c:v>
                </c:pt>
                <c:pt idx="19">
                  <c:v>150.03192775587249</c:v>
                </c:pt>
                <c:pt idx="20">
                  <c:v>149.15190147485905</c:v>
                </c:pt>
                <c:pt idx="21">
                  <c:v>148.9287873733341</c:v>
                </c:pt>
                <c:pt idx="22">
                  <c:v>148.21455949984835</c:v>
                </c:pt>
                <c:pt idx="23">
                  <c:v>148.06357212387758</c:v>
                </c:pt>
                <c:pt idx="24">
                  <c:v>148.60986000611453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'4.2a'!$M$36</c:f>
              <c:strCache>
                <c:ptCount val="1"/>
                <c:pt idx="0">
                  <c:v>Deutschland</c:v>
                </c:pt>
              </c:strCache>
            </c:strRef>
          </c:tx>
          <c:spPr>
            <a:ln w="25400">
              <a:solidFill>
                <a:srgbClr val="008000"/>
              </a:solidFill>
              <a:prstDash val="dash"/>
            </a:ln>
          </c:spPr>
          <c:marker>
            <c:symbol val="none"/>
          </c:marker>
          <c:cat>
            <c:numRef>
              <c:f>'4.2a'!$J$67:$J$92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'4.2a'!$M$67:$M$92</c:f>
              <c:numCache>
                <c:formatCode>0.0</c:formatCode>
                <c:ptCount val="26"/>
                <c:pt idx="0">
                  <c:v>84.915546604063536</c:v>
                </c:pt>
                <c:pt idx="1">
                  <c:v>87.949371283924918</c:v>
                </c:pt>
                <c:pt idx="2">
                  <c:v>93.914973942472145</c:v>
                </c:pt>
                <c:pt idx="3">
                  <c:v>97.431314869149617</c:v>
                </c:pt>
                <c:pt idx="4">
                  <c:v>97.879110711391249</c:v>
                </c:pt>
                <c:pt idx="5">
                  <c:v>100</c:v>
                </c:pt>
                <c:pt idx="6">
                  <c:v>100.29418638704328</c:v>
                </c:pt>
                <c:pt idx="7">
                  <c:v>99.108524851821059</c:v>
                </c:pt>
                <c:pt idx="8">
                  <c:v>99.273125323795711</c:v>
                </c:pt>
                <c:pt idx="9">
                  <c:v>100.0373375515146</c:v>
                </c:pt>
                <c:pt idx="10">
                  <c:v>100.68830964531382</c:v>
                </c:pt>
                <c:pt idx="11">
                  <c:v>100.60796604380404</c:v>
                </c:pt>
                <c:pt idx="12">
                  <c:v>101.40656993638932</c:v>
                </c:pt>
                <c:pt idx="13">
                  <c:v>102.58190038197337</c:v>
                </c:pt>
                <c:pt idx="14">
                  <c:v>101.93201518316852</c:v>
                </c:pt>
                <c:pt idx="15">
                  <c:v>101.43564514905358</c:v>
                </c:pt>
                <c:pt idx="16">
                  <c:v>99.572263558884359</c:v>
                </c:pt>
                <c:pt idx="17">
                  <c:v>98.955184113929874</c:v>
                </c:pt>
                <c:pt idx="18">
                  <c:v>101.30733875405907</c:v>
                </c:pt>
                <c:pt idx="19">
                  <c:v>107.67495027338335</c:v>
                </c:pt>
                <c:pt idx="20">
                  <c:v>106.42269601320328</c:v>
                </c:pt>
                <c:pt idx="21">
                  <c:v>107.11441682519242</c:v>
                </c:pt>
                <c:pt idx="22">
                  <c:v>110.62609782127947</c:v>
                </c:pt>
                <c:pt idx="23">
                  <c:v>113.24157137116413</c:v>
                </c:pt>
                <c:pt idx="24">
                  <c:v>115.28517915849542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'4.2a'!$N$36</c:f>
              <c:strCache>
                <c:ptCount val="1"/>
                <c:pt idx="0">
                  <c:v>Euroraum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ymbol val="circle"/>
            <c:size val="4"/>
            <c:spPr>
              <a:solidFill>
                <a:srgbClr val="0000FF"/>
              </a:solidFill>
            </c:spPr>
          </c:marker>
          <c:cat>
            <c:numRef>
              <c:f>'4.2a'!$J$67:$J$92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'4.2a'!$N$67:$N$92</c:f>
              <c:numCache>
                <c:formatCode>General</c:formatCode>
                <c:ptCount val="26"/>
                <c:pt idx="5" formatCode="0.0">
                  <c:v>100</c:v>
                </c:pt>
                <c:pt idx="6" formatCode="0.0">
                  <c:v>101.72805037041374</c:v>
                </c:pt>
                <c:pt idx="7" formatCode="0.0">
                  <c:v>102.28020450538767</c:v>
                </c:pt>
                <c:pt idx="8" formatCode="0.0">
                  <c:v>102.63090941348634</c:v>
                </c:pt>
                <c:pt idx="9" formatCode="0.0">
                  <c:v>103.95087059337635</c:v>
                </c:pt>
                <c:pt idx="10" formatCode="0.0">
                  <c:v>105.13426930667202</c:v>
                </c:pt>
                <c:pt idx="11" formatCode="0.0">
                  <c:v>107.16701957308719</c:v>
                </c:pt>
                <c:pt idx="12" formatCode="0.0">
                  <c:v>109.97755561739532</c:v>
                </c:pt>
                <c:pt idx="13" formatCode="0.0">
                  <c:v>112.63208312551103</c:v>
                </c:pt>
                <c:pt idx="14" formatCode="0.0">
                  <c:v>113.59532162677104</c:v>
                </c:pt>
                <c:pt idx="15" formatCode="0.0">
                  <c:v>115.3937905101634</c:v>
                </c:pt>
                <c:pt idx="16" formatCode="0.0">
                  <c:v>116.51151815205945</c:v>
                </c:pt>
                <c:pt idx="17" formatCode="0.0">
                  <c:v>118.29862077321133</c:v>
                </c:pt>
                <c:pt idx="18" formatCode="0.0">
                  <c:v>122.76204263620838</c:v>
                </c:pt>
                <c:pt idx="19" formatCode="0.0">
                  <c:v>128.33253112121653</c:v>
                </c:pt>
                <c:pt idx="20" formatCode="0.0">
                  <c:v>127.53026323116094</c:v>
                </c:pt>
                <c:pt idx="21" formatCode="0.0">
                  <c:v>128.22537815356549</c:v>
                </c:pt>
                <c:pt idx="22" formatCode="0.0">
                  <c:v>130.48720172211361</c:v>
                </c:pt>
                <c:pt idx="23" formatCode="0.0">
                  <c:v>132.2000952482725</c:v>
                </c:pt>
                <c:pt idx="24" formatCode="0.0">
                  <c:v>133.53620660563777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486208"/>
        <c:axId val="107488384"/>
      </c:lineChart>
      <c:catAx>
        <c:axId val="10748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de-DE"/>
          </a:p>
        </c:txPr>
        <c:crossAx val="107488384"/>
        <c:crosses val="autoZero"/>
        <c:auto val="1"/>
        <c:lblAlgn val="ctr"/>
        <c:lblOffset val="100"/>
        <c:tickLblSkip val="5"/>
        <c:noMultiLvlLbl val="0"/>
      </c:catAx>
      <c:valAx>
        <c:axId val="107488384"/>
        <c:scaling>
          <c:orientation val="minMax"/>
          <c:max val="200"/>
          <c:min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AT" b="0"/>
                  <a:t>1995 = 100</a:t>
                </a:r>
              </a:p>
            </c:rich>
          </c:tx>
          <c:layout>
            <c:manualLayout>
              <c:xMode val="edge"/>
              <c:yMode val="edge"/>
              <c:x val="0"/>
              <c:y val="0.4529076775264215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07486208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35461957651188036"/>
          <c:y val="0.65798592592592586"/>
          <c:w val="0.50268732537465022"/>
          <c:h val="0.18789066000896229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78777652793578"/>
          <c:y val="3.0088129227748971E-2"/>
          <c:w val="0.81684308211474155"/>
          <c:h val="0.88013784862258071"/>
        </c:manualLayout>
      </c:layout>
      <c:lineChart>
        <c:grouping val="standard"/>
        <c:varyColors val="0"/>
        <c:ser>
          <c:idx val="1"/>
          <c:order val="0"/>
          <c:tx>
            <c:strRef>
              <c:f>'4.2b'!$K$36</c:f>
              <c:strCache>
                <c:ptCount val="1"/>
                <c:pt idx="0">
                  <c:v>Griechenland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'4.2b'!$J$67:$J$92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'4.2b'!$K$67:$K$92</c:f>
              <c:numCache>
                <c:formatCode>0.0</c:formatCode>
                <c:ptCount val="26"/>
                <c:pt idx="0">
                  <c:v>93.073640809668618</c:v>
                </c:pt>
                <c:pt idx="1">
                  <c:v>94.858526516472637</c:v>
                </c:pt>
                <c:pt idx="2">
                  <c:v>95.214514410180897</c:v>
                </c:pt>
                <c:pt idx="3">
                  <c:v>95.586935372664257</c:v>
                </c:pt>
                <c:pt idx="4">
                  <c:v>96.793842076158469</c:v>
                </c:pt>
                <c:pt idx="5">
                  <c:v>100</c:v>
                </c:pt>
                <c:pt idx="6">
                  <c:v>104.44822709805072</c:v>
                </c:pt>
                <c:pt idx="7">
                  <c:v>105.93044796989086</c:v>
                </c:pt>
                <c:pt idx="8">
                  <c:v>103.99653120387346</c:v>
                </c:pt>
                <c:pt idx="9">
                  <c:v>107.08590500151078</c:v>
                </c:pt>
                <c:pt idx="10">
                  <c:v>110.28551716841325</c:v>
                </c:pt>
                <c:pt idx="11">
                  <c:v>112.16897155600172</c:v>
                </c:pt>
                <c:pt idx="12">
                  <c:v>114.72011618309581</c:v>
                </c:pt>
                <c:pt idx="13">
                  <c:v>116.63214847948687</c:v>
                </c:pt>
                <c:pt idx="14">
                  <c:v>118.96137360471808</c:v>
                </c:pt>
                <c:pt idx="15">
                  <c:v>121.86157413346658</c:v>
                </c:pt>
                <c:pt idx="16">
                  <c:v>125.84811501086175</c:v>
                </c:pt>
                <c:pt idx="17">
                  <c:v>129.25658643306602</c:v>
                </c:pt>
                <c:pt idx="18">
                  <c:v>134.76504888071284</c:v>
                </c:pt>
                <c:pt idx="19">
                  <c:v>131.91765843129178</c:v>
                </c:pt>
                <c:pt idx="20">
                  <c:v>139.58623574411698</c:v>
                </c:pt>
                <c:pt idx="21">
                  <c:v>147.67332497570985</c:v>
                </c:pt>
                <c:pt idx="22">
                  <c:v>151.40063173994398</c:v>
                </c:pt>
                <c:pt idx="23">
                  <c:v>149.05313784735154</c:v>
                </c:pt>
                <c:pt idx="24">
                  <c:v>146.41391681805521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'4.2b'!$L$36</c:f>
              <c:strCache>
                <c:ptCount val="1"/>
                <c:pt idx="0">
                  <c:v>Südeuropa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'4.2b'!$J$67:$J$92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'4.2b'!$L$67:$L$92</c:f>
              <c:numCache>
                <c:formatCode>0.0</c:formatCode>
                <c:ptCount val="26"/>
                <c:pt idx="0">
                  <c:v>105.03757026028377</c:v>
                </c:pt>
                <c:pt idx="1">
                  <c:v>107.92058981597667</c:v>
                </c:pt>
                <c:pt idx="2">
                  <c:v>106.00149117406178</c:v>
                </c:pt>
                <c:pt idx="3">
                  <c:v>100.68767298842457</c:v>
                </c:pt>
                <c:pt idx="4">
                  <c:v>99.829050291721188</c:v>
                </c:pt>
                <c:pt idx="5">
                  <c:v>100</c:v>
                </c:pt>
                <c:pt idx="6">
                  <c:v>105.8992412977465</c:v>
                </c:pt>
                <c:pt idx="7">
                  <c:v>107.70216753644186</c:v>
                </c:pt>
                <c:pt idx="8">
                  <c:v>107.70371258901822</c:v>
                </c:pt>
                <c:pt idx="9">
                  <c:v>108.68079125294557</c:v>
                </c:pt>
                <c:pt idx="10">
                  <c:v>114.19702708566059</c:v>
                </c:pt>
                <c:pt idx="11">
                  <c:v>116.44832022546802</c:v>
                </c:pt>
                <c:pt idx="12">
                  <c:v>117.6419847336085</c:v>
                </c:pt>
                <c:pt idx="13">
                  <c:v>117.49325611608931</c:v>
                </c:pt>
                <c:pt idx="14">
                  <c:v>119.13005671132784</c:v>
                </c:pt>
                <c:pt idx="15">
                  <c:v>122.29351891188165</c:v>
                </c:pt>
                <c:pt idx="16">
                  <c:v>126.01797848172232</c:v>
                </c:pt>
                <c:pt idx="17">
                  <c:v>129.00807130303508</c:v>
                </c:pt>
                <c:pt idx="18">
                  <c:v>132.68921348216401</c:v>
                </c:pt>
                <c:pt idx="19">
                  <c:v>129.4834558187186</c:v>
                </c:pt>
                <c:pt idx="20">
                  <c:v>133.16957829224023</c:v>
                </c:pt>
                <c:pt idx="21">
                  <c:v>138.99861145166417</c:v>
                </c:pt>
                <c:pt idx="22">
                  <c:v>141.79603949052625</c:v>
                </c:pt>
                <c:pt idx="23">
                  <c:v>141.23477900983872</c:v>
                </c:pt>
                <c:pt idx="24">
                  <c:v>139.96109568284865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'4.2b'!$M$36</c:f>
              <c:strCache>
                <c:ptCount val="1"/>
                <c:pt idx="0">
                  <c:v>Deutschland</c:v>
                </c:pt>
              </c:strCache>
            </c:strRef>
          </c:tx>
          <c:spPr>
            <a:ln w="25400">
              <a:solidFill>
                <a:srgbClr val="008000"/>
              </a:solidFill>
              <a:prstDash val="dash"/>
            </a:ln>
          </c:spPr>
          <c:marker>
            <c:symbol val="none"/>
          </c:marker>
          <c:cat>
            <c:numRef>
              <c:f>'4.2b'!$J$67:$J$92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'4.2b'!$M$67:$M$92</c:f>
              <c:numCache>
                <c:formatCode>0.0</c:formatCode>
                <c:ptCount val="26"/>
                <c:pt idx="0">
                  <c:v>87.014300230684185</c:v>
                </c:pt>
                <c:pt idx="1">
                  <c:v>88.304407263197575</c:v>
                </c:pt>
                <c:pt idx="2">
                  <c:v>90.566037322091944</c:v>
                </c:pt>
                <c:pt idx="3">
                  <c:v>94.720378358447178</c:v>
                </c:pt>
                <c:pt idx="4">
                  <c:v>96.053185361093568</c:v>
                </c:pt>
                <c:pt idx="5">
                  <c:v>100</c:v>
                </c:pt>
                <c:pt idx="6">
                  <c:v>97.85938079140297</c:v>
                </c:pt>
                <c:pt idx="7">
                  <c:v>95.925630801174378</c:v>
                </c:pt>
                <c:pt idx="8">
                  <c:v>94.964195171037886</c:v>
                </c:pt>
                <c:pt idx="9">
                  <c:v>94.916562736022712</c:v>
                </c:pt>
                <c:pt idx="10">
                  <c:v>97.455719927457949</c:v>
                </c:pt>
                <c:pt idx="11">
                  <c:v>98.160634738106751</c:v>
                </c:pt>
                <c:pt idx="12">
                  <c:v>97.535352707020138</c:v>
                </c:pt>
                <c:pt idx="13">
                  <c:v>96.229752898462749</c:v>
                </c:pt>
                <c:pt idx="14">
                  <c:v>96.046910754547099</c:v>
                </c:pt>
                <c:pt idx="15">
                  <c:v>97.149060005593981</c:v>
                </c:pt>
                <c:pt idx="16">
                  <c:v>98.214410105708026</c:v>
                </c:pt>
                <c:pt idx="17">
                  <c:v>98.518314995536471</c:v>
                </c:pt>
                <c:pt idx="18">
                  <c:v>99.538817460710163</c:v>
                </c:pt>
                <c:pt idx="19">
                  <c:v>96.974622172981569</c:v>
                </c:pt>
                <c:pt idx="20">
                  <c:v>99.226797604919909</c:v>
                </c:pt>
                <c:pt idx="21">
                  <c:v>101.96308430917787</c:v>
                </c:pt>
                <c:pt idx="22">
                  <c:v>103.55787347502527</c:v>
                </c:pt>
                <c:pt idx="23">
                  <c:v>103.34424800323485</c:v>
                </c:pt>
                <c:pt idx="24">
                  <c:v>103.08527608339257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'4.2b'!$N$36</c:f>
              <c:strCache>
                <c:ptCount val="1"/>
                <c:pt idx="0">
                  <c:v>Euroraum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ymbol val="circle"/>
            <c:size val="4"/>
            <c:spPr>
              <a:solidFill>
                <a:srgbClr val="0000FF"/>
              </a:solidFill>
            </c:spPr>
          </c:marker>
          <c:cat>
            <c:numRef>
              <c:f>'4.2b'!$J$67:$J$92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'4.2b'!$N$67:$N$92</c:f>
              <c:numCache>
                <c:formatCode>General</c:formatCode>
                <c:ptCount val="26"/>
                <c:pt idx="5" formatCode="0.0">
                  <c:v>100</c:v>
                </c:pt>
                <c:pt idx="6" formatCode="0.0">
                  <c:v>100.75582271989548</c:v>
                </c:pt>
                <c:pt idx="7" formatCode="0.0">
                  <c:v>100.56575722139495</c:v>
                </c:pt>
                <c:pt idx="8" formatCode="0.0">
                  <c:v>99.530718342753005</c:v>
                </c:pt>
                <c:pt idx="9" formatCode="0.0">
                  <c:v>99.596092339412678</c:v>
                </c:pt>
                <c:pt idx="10" formatCode="0.0">
                  <c:v>103.81606592111353</c:v>
                </c:pt>
                <c:pt idx="11" formatCode="0.0">
                  <c:v>104.85230704199486</c:v>
                </c:pt>
                <c:pt idx="12" formatCode="0.0">
                  <c:v>104.2957733345348</c:v>
                </c:pt>
                <c:pt idx="13" formatCode="0.0">
                  <c:v>103.11934525808577</c:v>
                </c:pt>
                <c:pt idx="14" formatCode="0.0">
                  <c:v>103.89509209148441</c:v>
                </c:pt>
                <c:pt idx="15" formatCode="0.0">
                  <c:v>106.23608402066877</c:v>
                </c:pt>
                <c:pt idx="16" formatCode="0.0">
                  <c:v>108.67832615576523</c:v>
                </c:pt>
                <c:pt idx="17" formatCode="0.0">
                  <c:v>110.44516075061632</c:v>
                </c:pt>
                <c:pt idx="18" formatCode="0.0">
                  <c:v>113.16206572276548</c:v>
                </c:pt>
                <c:pt idx="19" formatCode="0.0">
                  <c:v>109.4262527175563</c:v>
                </c:pt>
                <c:pt idx="20" formatCode="0.0">
                  <c:v>112.91840327831225</c:v>
                </c:pt>
                <c:pt idx="21" formatCode="0.0">
                  <c:v>116.99107740005954</c:v>
                </c:pt>
                <c:pt idx="22" formatCode="0.0">
                  <c:v>119.20146700066481</c:v>
                </c:pt>
                <c:pt idx="23" formatCode="0.0">
                  <c:v>118.85169829436614</c:v>
                </c:pt>
                <c:pt idx="24" formatCode="0.0">
                  <c:v>118.04302264787714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518976"/>
        <c:axId val="107537536"/>
      </c:lineChart>
      <c:catAx>
        <c:axId val="10751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de-DE"/>
          </a:p>
        </c:txPr>
        <c:crossAx val="107537536"/>
        <c:crosses val="autoZero"/>
        <c:auto val="1"/>
        <c:lblAlgn val="ctr"/>
        <c:lblOffset val="100"/>
        <c:tickLblSkip val="5"/>
        <c:noMultiLvlLbl val="0"/>
      </c:catAx>
      <c:valAx>
        <c:axId val="107537536"/>
        <c:scaling>
          <c:orientation val="minMax"/>
          <c:min val="8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AT" b="0"/>
                  <a:t> 1995 = 100</a:t>
                </a:r>
              </a:p>
            </c:rich>
          </c:tx>
          <c:layout>
            <c:manualLayout>
              <c:xMode val="edge"/>
              <c:yMode val="edge"/>
              <c:x val="1.4285714285714285E-2"/>
              <c:y val="0.4529076243518340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07518976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24123666666666671"/>
          <c:y val="0.11470814814814821"/>
          <c:w val="0.47308529829997703"/>
          <c:h val="0.18789066000896229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78777652793598"/>
          <c:y val="3.0088129227748971E-2"/>
          <c:w val="0.81684308211474221"/>
          <c:h val="0.88013784862258071"/>
        </c:manualLayout>
      </c:layout>
      <c:lineChart>
        <c:grouping val="standard"/>
        <c:varyColors val="0"/>
        <c:ser>
          <c:idx val="1"/>
          <c:order val="0"/>
          <c:tx>
            <c:strRef>
              <c:f>'4.4a'!$K$36</c:f>
              <c:strCache>
                <c:ptCount val="1"/>
                <c:pt idx="0">
                  <c:v>Griechenland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'4.4a'!$J$67:$J$92</c:f>
              <c:numCache>
                <c:formatCode>0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'4.4a'!$K$67:$K$92</c:f>
              <c:numCache>
                <c:formatCode>0.0</c:formatCode>
                <c:ptCount val="26"/>
                <c:pt idx="0">
                  <c:v>75.414510073824772</c:v>
                </c:pt>
                <c:pt idx="1">
                  <c:v>80.030513882424088</c:v>
                </c:pt>
                <c:pt idx="2">
                  <c:v>88.380191570423818</c:v>
                </c:pt>
                <c:pt idx="3">
                  <c:v>86.42191907256894</c:v>
                </c:pt>
                <c:pt idx="4">
                  <c:v>93.977917550190099</c:v>
                </c:pt>
                <c:pt idx="5">
                  <c:v>100</c:v>
                </c:pt>
                <c:pt idx="6">
                  <c:v>108.80433586223268</c:v>
                </c:pt>
                <c:pt idx="7">
                  <c:v>135.92548830831637</c:v>
                </c:pt>
                <c:pt idx="8">
                  <c:v>139.45838853282746</c:v>
                </c:pt>
                <c:pt idx="9">
                  <c:v>178.66342299189856</c:v>
                </c:pt>
                <c:pt idx="10">
                  <c:v>224.82425674627342</c:v>
                </c:pt>
                <c:pt idx="11">
                  <c:v>229.94378602885865</c:v>
                </c:pt>
                <c:pt idx="12">
                  <c:v>217.98734356828112</c:v>
                </c:pt>
                <c:pt idx="13">
                  <c:v>220.01159023608787</c:v>
                </c:pt>
                <c:pt idx="14">
                  <c:v>265.9613729523137</c:v>
                </c:pt>
                <c:pt idx="15">
                  <c:v>281.62377351034331</c:v>
                </c:pt>
                <c:pt idx="16">
                  <c:v>306.0006657092124</c:v>
                </c:pt>
                <c:pt idx="17">
                  <c:v>347.58786499629355</c:v>
                </c:pt>
                <c:pt idx="18">
                  <c:v>375.07873801690238</c:v>
                </c:pt>
                <c:pt idx="19">
                  <c:v>299.35206071480235</c:v>
                </c:pt>
                <c:pt idx="20">
                  <c:v>331.42127590729325</c:v>
                </c:pt>
                <c:pt idx="21">
                  <c:v>350.62367139956774</c:v>
                </c:pt>
                <c:pt idx="22">
                  <c:v>363.60904568860457</c:v>
                </c:pt>
                <c:pt idx="23">
                  <c:v>365.65762654774102</c:v>
                </c:pt>
                <c:pt idx="24">
                  <c:v>391.36553933718164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'4.4a'!$L$36</c:f>
              <c:strCache>
                <c:ptCount val="1"/>
                <c:pt idx="0">
                  <c:v>Südeuropa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'4.4a'!$J$67:$J$92</c:f>
              <c:numCache>
                <c:formatCode>0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'4.4a'!$L$67:$L$92</c:f>
              <c:numCache>
                <c:formatCode>0.0</c:formatCode>
                <c:ptCount val="26"/>
                <c:pt idx="0">
                  <c:v>72.998132024660478</c:v>
                </c:pt>
                <c:pt idx="1">
                  <c:v>75.844198709483749</c:v>
                </c:pt>
                <c:pt idx="2">
                  <c:v>79.722972414041266</c:v>
                </c:pt>
                <c:pt idx="3">
                  <c:v>81.570481647423875</c:v>
                </c:pt>
                <c:pt idx="4">
                  <c:v>90.194772911966496</c:v>
                </c:pt>
                <c:pt idx="5">
                  <c:v>100</c:v>
                </c:pt>
                <c:pt idx="6">
                  <c:v>110.98209002723227</c:v>
                </c:pt>
                <c:pt idx="7">
                  <c:v>122.86599963338547</c:v>
                </c:pt>
                <c:pt idx="8">
                  <c:v>128.76308262925807</c:v>
                </c:pt>
                <c:pt idx="9">
                  <c:v>134.10615442497431</c:v>
                </c:pt>
                <c:pt idx="10">
                  <c:v>157.48026423730022</c:v>
                </c:pt>
                <c:pt idx="11">
                  <c:v>165.18538081880379</c:v>
                </c:pt>
                <c:pt idx="12">
                  <c:v>164.63140534570186</c:v>
                </c:pt>
                <c:pt idx="13">
                  <c:v>165.34020538659561</c:v>
                </c:pt>
                <c:pt idx="14">
                  <c:v>177.82548927515026</c:v>
                </c:pt>
                <c:pt idx="15">
                  <c:v>187.34174494785088</c:v>
                </c:pt>
                <c:pt idx="16">
                  <c:v>206.865921033864</c:v>
                </c:pt>
                <c:pt idx="17">
                  <c:v>227.04070603256818</c:v>
                </c:pt>
                <c:pt idx="18">
                  <c:v>229.45939743848027</c:v>
                </c:pt>
                <c:pt idx="19">
                  <c:v>189.86109595764864</c:v>
                </c:pt>
                <c:pt idx="20">
                  <c:v>215.38748327355464</c:v>
                </c:pt>
                <c:pt idx="21">
                  <c:v>237.74531501506448</c:v>
                </c:pt>
                <c:pt idx="22">
                  <c:v>247.17519091301591</c:v>
                </c:pt>
                <c:pt idx="23">
                  <c:v>252.02634513049861</c:v>
                </c:pt>
                <c:pt idx="24">
                  <c:v>258.81767906606188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'4.4a'!$M$36</c:f>
              <c:strCache>
                <c:ptCount val="1"/>
                <c:pt idx="0">
                  <c:v>Deutschland</c:v>
                </c:pt>
              </c:strCache>
            </c:strRef>
          </c:tx>
          <c:spPr>
            <a:ln w="25400">
              <a:solidFill>
                <a:srgbClr val="008000"/>
              </a:solidFill>
              <a:prstDash val="dash"/>
            </a:ln>
          </c:spPr>
          <c:marker>
            <c:symbol val="none"/>
          </c:marker>
          <c:cat>
            <c:numRef>
              <c:f>'4.4a'!$J$67:$J$92</c:f>
              <c:numCache>
                <c:formatCode>0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'4.4a'!$M$67:$M$92</c:f>
              <c:numCache>
                <c:formatCode>0.0</c:formatCode>
                <c:ptCount val="26"/>
                <c:pt idx="1">
                  <c:v>81.968494730398632</c:v>
                </c:pt>
                <c:pt idx="2">
                  <c:v>83.771415994736131</c:v>
                </c:pt>
                <c:pt idx="3">
                  <c:v>82.415327581898367</c:v>
                </c:pt>
                <c:pt idx="4">
                  <c:v>90.128409994933278</c:v>
                </c:pt>
                <c:pt idx="5">
                  <c:v>100</c:v>
                </c:pt>
                <c:pt idx="6">
                  <c:v>103.62464206373041</c:v>
                </c:pt>
                <c:pt idx="7">
                  <c:v>114.01436559593382</c:v>
                </c:pt>
                <c:pt idx="8">
                  <c:v>121.5743005770539</c:v>
                </c:pt>
                <c:pt idx="9">
                  <c:v>128.01314133352898</c:v>
                </c:pt>
                <c:pt idx="10">
                  <c:v>149.59409052663921</c:v>
                </c:pt>
                <c:pt idx="11">
                  <c:v>159.27630960541609</c:v>
                </c:pt>
                <c:pt idx="12">
                  <c:v>164.98999268652236</c:v>
                </c:pt>
                <c:pt idx="13">
                  <c:v>165.88251207640866</c:v>
                </c:pt>
                <c:pt idx="14">
                  <c:v>184.5252314979335</c:v>
                </c:pt>
                <c:pt idx="15">
                  <c:v>199.06758891377663</c:v>
                </c:pt>
                <c:pt idx="16">
                  <c:v>225.97728924460259</c:v>
                </c:pt>
                <c:pt idx="17">
                  <c:v>247.78406212100003</c:v>
                </c:pt>
                <c:pt idx="18">
                  <c:v>255.21240035673281</c:v>
                </c:pt>
                <c:pt idx="19">
                  <c:v>213.16357200336532</c:v>
                </c:pt>
                <c:pt idx="20">
                  <c:v>249.81578748271949</c:v>
                </c:pt>
                <c:pt idx="21">
                  <c:v>277.26677686556729</c:v>
                </c:pt>
                <c:pt idx="22">
                  <c:v>289.52934676200897</c:v>
                </c:pt>
                <c:pt idx="23">
                  <c:v>293.48527331543556</c:v>
                </c:pt>
                <c:pt idx="24">
                  <c:v>304.03937814806204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'4.4a'!$N$36</c:f>
              <c:strCache>
                <c:ptCount val="1"/>
                <c:pt idx="0">
                  <c:v>Euroraum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ymbol val="circle"/>
            <c:size val="4"/>
            <c:spPr>
              <a:solidFill>
                <a:srgbClr val="0000FF"/>
              </a:solidFill>
            </c:spPr>
          </c:marker>
          <c:cat>
            <c:numRef>
              <c:f>'4.4a'!$J$67:$J$92</c:f>
              <c:numCache>
                <c:formatCode>0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'4.4a'!$N$67:$N$92</c:f>
              <c:numCache>
                <c:formatCode>General</c:formatCode>
                <c:ptCount val="26"/>
                <c:pt idx="5" formatCode="0.0">
                  <c:v>100</c:v>
                </c:pt>
                <c:pt idx="6" formatCode="0.0">
                  <c:v>105.88596639590658</c:v>
                </c:pt>
                <c:pt idx="7" formatCode="0.0">
                  <c:v>117.32082710610314</c:v>
                </c:pt>
                <c:pt idx="8" formatCode="0.0">
                  <c:v>124.52766839300054</c:v>
                </c:pt>
                <c:pt idx="9" formatCode="0.0">
                  <c:v>131.58411303389394</c:v>
                </c:pt>
                <c:pt idx="10" formatCode="0.0">
                  <c:v>155.05328329333435</c:v>
                </c:pt>
                <c:pt idx="11" formatCode="0.0">
                  <c:v>162.33173903666943</c:v>
                </c:pt>
                <c:pt idx="12" formatCode="0.0">
                  <c:v>164.81391244425359</c:v>
                </c:pt>
                <c:pt idx="13" formatCode="0.0">
                  <c:v>164.48293922328187</c:v>
                </c:pt>
                <c:pt idx="14" formatCode="0.0">
                  <c:v>179.12033052052203</c:v>
                </c:pt>
                <c:pt idx="15" formatCode="0.0">
                  <c:v>192.39352615373781</c:v>
                </c:pt>
                <c:pt idx="16" formatCode="0.0">
                  <c:v>213.660630471291</c:v>
                </c:pt>
                <c:pt idx="17" formatCode="0.0">
                  <c:v>232.96371303666038</c:v>
                </c:pt>
                <c:pt idx="18" formatCode="0.0">
                  <c:v>241.1024853800252</c:v>
                </c:pt>
                <c:pt idx="19" formatCode="0.0">
                  <c:v>203.57248621626061</c:v>
                </c:pt>
                <c:pt idx="20" formatCode="0.0">
                  <c:v>233.28833589757951</c:v>
                </c:pt>
                <c:pt idx="21" formatCode="0.0">
                  <c:v>257.6663621428001</c:v>
                </c:pt>
                <c:pt idx="22" formatCode="0.0">
                  <c:v>269.16736719730972</c:v>
                </c:pt>
                <c:pt idx="23" formatCode="0.0">
                  <c:v>273.96377528276395</c:v>
                </c:pt>
                <c:pt idx="24" formatCode="0.0">
                  <c:v>282.42943398171963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909120"/>
        <c:axId val="107911040"/>
      </c:lineChart>
      <c:catAx>
        <c:axId val="10790912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de-DE"/>
          </a:p>
        </c:txPr>
        <c:crossAx val="107911040"/>
        <c:crosses val="autoZero"/>
        <c:auto val="1"/>
        <c:lblAlgn val="ctr"/>
        <c:lblOffset val="100"/>
        <c:tickLblSkip val="5"/>
        <c:noMultiLvlLbl val="0"/>
      </c:catAx>
      <c:valAx>
        <c:axId val="107911040"/>
        <c:scaling>
          <c:orientation val="minMax"/>
          <c:max val="400"/>
          <c:min val="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AT" b="0"/>
                  <a:t>1995 = 100</a:t>
                </a:r>
              </a:p>
            </c:rich>
          </c:tx>
          <c:layout>
            <c:manualLayout>
              <c:xMode val="edge"/>
              <c:yMode val="edge"/>
              <c:x val="7.3554830036489348E-4"/>
              <c:y val="0.4554943174874740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07909120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20125518518518559"/>
          <c:y val="9.3541481481481545E-2"/>
          <c:w val="0.44419520730640377"/>
          <c:h val="0.18789066000896229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78777652793603"/>
          <c:y val="3.0088129227748971E-2"/>
          <c:w val="0.81684308211474244"/>
          <c:h val="0.88013784862258071"/>
        </c:manualLayout>
      </c:layout>
      <c:lineChart>
        <c:grouping val="standard"/>
        <c:varyColors val="0"/>
        <c:ser>
          <c:idx val="1"/>
          <c:order val="0"/>
          <c:tx>
            <c:strRef>
              <c:f>'4.4b'!$K$36</c:f>
              <c:strCache>
                <c:ptCount val="1"/>
                <c:pt idx="0">
                  <c:v>Griechenland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'4.4b'!$J$67:$J$92</c:f>
              <c:numCache>
                <c:formatCode>0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'4.4b'!$K$67:$K$92</c:f>
              <c:numCache>
                <c:formatCode>0.0</c:formatCode>
                <c:ptCount val="26"/>
                <c:pt idx="0">
                  <c:v>82.26870692884053</c:v>
                </c:pt>
                <c:pt idx="1">
                  <c:v>87.433802892601435</c:v>
                </c:pt>
                <c:pt idx="2">
                  <c:v>90.452752103274989</c:v>
                </c:pt>
                <c:pt idx="3">
                  <c:v>89.901004566823602</c:v>
                </c:pt>
                <c:pt idx="4">
                  <c:v>89.850406714355941</c:v>
                </c:pt>
                <c:pt idx="5">
                  <c:v>100</c:v>
                </c:pt>
                <c:pt idx="6">
                  <c:v>112.7466277896004</c:v>
                </c:pt>
                <c:pt idx="7">
                  <c:v>123.45342730117356</c:v>
                </c:pt>
                <c:pt idx="8">
                  <c:v>139.38205115715817</c:v>
                </c:pt>
                <c:pt idx="9">
                  <c:v>167.14666742808382</c:v>
                </c:pt>
                <c:pt idx="10">
                  <c:v>208.5747193813709</c:v>
                </c:pt>
                <c:pt idx="11">
                  <c:v>213.80758707449527</c:v>
                </c:pt>
                <c:pt idx="12">
                  <c:v>208.20126104124918</c:v>
                </c:pt>
                <c:pt idx="13">
                  <c:v>220.12761576200774</c:v>
                </c:pt>
                <c:pt idx="14">
                  <c:v>240.6743748960748</c:v>
                </c:pt>
                <c:pt idx="15">
                  <c:v>247.15778635865118</c:v>
                </c:pt>
                <c:pt idx="16">
                  <c:v>290.30318401158229</c:v>
                </c:pt>
                <c:pt idx="17">
                  <c:v>341.59046896021175</c:v>
                </c:pt>
                <c:pt idx="18">
                  <c:v>369.51662044976246</c:v>
                </c:pt>
                <c:pt idx="19">
                  <c:v>292.84432993326971</c:v>
                </c:pt>
                <c:pt idx="20">
                  <c:v>291.34407211516708</c:v>
                </c:pt>
                <c:pt idx="21">
                  <c:v>281.79531258135529</c:v>
                </c:pt>
                <c:pt idx="22">
                  <c:v>266.82981149885541</c:v>
                </c:pt>
                <c:pt idx="23">
                  <c:v>254.27205436518781</c:v>
                </c:pt>
                <c:pt idx="24">
                  <c:v>265.68907136774641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'4.4b'!$L$36</c:f>
              <c:strCache>
                <c:ptCount val="1"/>
                <c:pt idx="0">
                  <c:v>Südeuropa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'4.4b'!$J$67:$J$92</c:f>
              <c:numCache>
                <c:formatCode>0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'4.4b'!$L$67:$L$92</c:f>
              <c:numCache>
                <c:formatCode>0.0</c:formatCode>
                <c:ptCount val="26"/>
                <c:pt idx="0">
                  <c:v>84.024531250187479</c:v>
                </c:pt>
                <c:pt idx="1">
                  <c:v>87.812324897483066</c:v>
                </c:pt>
                <c:pt idx="2">
                  <c:v>92.082073804580489</c:v>
                </c:pt>
                <c:pt idx="3">
                  <c:v>82.842834408633351</c:v>
                </c:pt>
                <c:pt idx="4">
                  <c:v>90.082144881168702</c:v>
                </c:pt>
                <c:pt idx="5">
                  <c:v>100</c:v>
                </c:pt>
                <c:pt idx="6">
                  <c:v>107.06351590170109</c:v>
                </c:pt>
                <c:pt idx="7">
                  <c:v>120.68206727970407</c:v>
                </c:pt>
                <c:pt idx="8">
                  <c:v>131.19729998096821</c:v>
                </c:pt>
                <c:pt idx="9">
                  <c:v>143.96874012805327</c:v>
                </c:pt>
                <c:pt idx="10">
                  <c:v>174.82714076655421</c:v>
                </c:pt>
                <c:pt idx="11">
                  <c:v>180.35052013607168</c:v>
                </c:pt>
                <c:pt idx="12">
                  <c:v>180.75059162403534</c:v>
                </c:pt>
                <c:pt idx="13">
                  <c:v>183.55214904691982</c:v>
                </c:pt>
                <c:pt idx="14">
                  <c:v>200.43411568811698</c:v>
                </c:pt>
                <c:pt idx="15">
                  <c:v>217.30938604626024</c:v>
                </c:pt>
                <c:pt idx="16">
                  <c:v>246.24889878425319</c:v>
                </c:pt>
                <c:pt idx="17">
                  <c:v>268.25218213409971</c:v>
                </c:pt>
                <c:pt idx="18">
                  <c:v>272.48580139452952</c:v>
                </c:pt>
                <c:pt idx="19">
                  <c:v>214.34793772479614</c:v>
                </c:pt>
                <c:pt idx="20">
                  <c:v>246.37756226386213</c:v>
                </c:pt>
                <c:pt idx="21">
                  <c:v>261.45244950548346</c:v>
                </c:pt>
                <c:pt idx="22">
                  <c:v>250.34784105149495</c:v>
                </c:pt>
                <c:pt idx="23">
                  <c:v>242.21525384712018</c:v>
                </c:pt>
                <c:pt idx="24">
                  <c:v>248.14189858022237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'4.4b'!$M$36</c:f>
              <c:strCache>
                <c:ptCount val="1"/>
                <c:pt idx="0">
                  <c:v>Deutschland</c:v>
                </c:pt>
              </c:strCache>
            </c:strRef>
          </c:tx>
          <c:spPr>
            <a:ln w="25400">
              <a:solidFill>
                <a:srgbClr val="008000"/>
              </a:solidFill>
              <a:prstDash val="dash"/>
            </a:ln>
          </c:spPr>
          <c:marker>
            <c:symbol val="none"/>
          </c:marker>
          <c:cat>
            <c:numRef>
              <c:f>'4.4b'!$J$67:$J$92</c:f>
              <c:numCache>
                <c:formatCode>0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'4.4b'!$M$67:$M$92</c:f>
              <c:numCache>
                <c:formatCode>0.0</c:formatCode>
                <c:ptCount val="26"/>
                <c:pt idx="1">
                  <c:v>85.567179352638249</c:v>
                </c:pt>
                <c:pt idx="2">
                  <c:v>87.60136986943138</c:v>
                </c:pt>
                <c:pt idx="3">
                  <c:v>83.939873788363627</c:v>
                </c:pt>
                <c:pt idx="4">
                  <c:v>91.228900309672952</c:v>
                </c:pt>
                <c:pt idx="5">
                  <c:v>100</c:v>
                </c:pt>
                <c:pt idx="6">
                  <c:v>102.08478760933424</c:v>
                </c:pt>
                <c:pt idx="7">
                  <c:v>111.06553728958868</c:v>
                </c:pt>
                <c:pt idx="8">
                  <c:v>118.00014991731126</c:v>
                </c:pt>
                <c:pt idx="9">
                  <c:v>127.34679153529378</c:v>
                </c:pt>
                <c:pt idx="10">
                  <c:v>151.51158813966657</c:v>
                </c:pt>
                <c:pt idx="11">
                  <c:v>153.73317529550073</c:v>
                </c:pt>
                <c:pt idx="12">
                  <c:v>145.93419567020058</c:v>
                </c:pt>
                <c:pt idx="13">
                  <c:v>150.4371026605638</c:v>
                </c:pt>
                <c:pt idx="14">
                  <c:v>161.73384055356971</c:v>
                </c:pt>
                <c:pt idx="15">
                  <c:v>176.15916533536972</c:v>
                </c:pt>
                <c:pt idx="16">
                  <c:v>201.23564658867843</c:v>
                </c:pt>
                <c:pt idx="17">
                  <c:v>214.08519988194021</c:v>
                </c:pt>
                <c:pt idx="18">
                  <c:v>224.96427751568288</c:v>
                </c:pt>
                <c:pt idx="19">
                  <c:v>189.41466659795458</c:v>
                </c:pt>
                <c:pt idx="20">
                  <c:v>223.96193974261089</c:v>
                </c:pt>
                <c:pt idx="21">
                  <c:v>252.73669366739895</c:v>
                </c:pt>
                <c:pt idx="22">
                  <c:v>257.93413945120818</c:v>
                </c:pt>
                <c:pt idx="23">
                  <c:v>261.62374502813293</c:v>
                </c:pt>
                <c:pt idx="24">
                  <c:v>266.27375838014325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'4.4b'!$N$36</c:f>
              <c:strCache>
                <c:ptCount val="1"/>
                <c:pt idx="0">
                  <c:v>Euroraum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ymbol val="circle"/>
            <c:size val="4"/>
            <c:spPr>
              <a:solidFill>
                <a:srgbClr val="0000FF"/>
              </a:solidFill>
            </c:spPr>
          </c:marker>
          <c:cat>
            <c:numRef>
              <c:f>'4.4b'!$J$67:$J$92</c:f>
              <c:numCache>
                <c:formatCode>0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'4.4b'!$N$67:$N$92</c:f>
              <c:numCache>
                <c:formatCode>General</c:formatCode>
                <c:ptCount val="26"/>
                <c:pt idx="5" formatCode="0.0">
                  <c:v>100</c:v>
                </c:pt>
                <c:pt idx="6" formatCode="0.0">
                  <c:v>104.92373595468278</c:v>
                </c:pt>
                <c:pt idx="7" formatCode="0.0">
                  <c:v>115.27547030380669</c:v>
                </c:pt>
                <c:pt idx="8" formatCode="0.0">
                  <c:v>123.73509076458095</c:v>
                </c:pt>
                <c:pt idx="9" formatCode="0.0">
                  <c:v>133.37030460428559</c:v>
                </c:pt>
                <c:pt idx="10" formatCode="0.0">
                  <c:v>160.44563561788758</c:v>
                </c:pt>
                <c:pt idx="11" formatCode="0.0">
                  <c:v>164.60706339565058</c:v>
                </c:pt>
                <c:pt idx="12" formatCode="0.0">
                  <c:v>161.98015380403143</c:v>
                </c:pt>
                <c:pt idx="13" formatCode="0.0">
                  <c:v>164.09329785509055</c:v>
                </c:pt>
                <c:pt idx="14" formatCode="0.0">
                  <c:v>178.42935673975845</c:v>
                </c:pt>
                <c:pt idx="15" formatCode="0.0">
                  <c:v>195.34873057180755</c:v>
                </c:pt>
                <c:pt idx="16" formatCode="0.0">
                  <c:v>219.52069815227824</c:v>
                </c:pt>
                <c:pt idx="17" formatCode="0.0">
                  <c:v>237.42008756143801</c:v>
                </c:pt>
                <c:pt idx="18" formatCode="0.0">
                  <c:v>248.88846948242039</c:v>
                </c:pt>
                <c:pt idx="19" formatCode="0.0">
                  <c:v>206.08437690228172</c:v>
                </c:pt>
                <c:pt idx="20" formatCode="0.0">
                  <c:v>238.01300130518098</c:v>
                </c:pt>
                <c:pt idx="21" formatCode="0.0">
                  <c:v>263.13713971285989</c:v>
                </c:pt>
                <c:pt idx="22" formatCode="0.0">
                  <c:v>267.02982245815315</c:v>
                </c:pt>
                <c:pt idx="23" formatCode="0.0">
                  <c:v>266.88661139361966</c:v>
                </c:pt>
                <c:pt idx="24" formatCode="0.0">
                  <c:v>272.74198350314896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941888"/>
        <c:axId val="107943808"/>
      </c:lineChart>
      <c:catAx>
        <c:axId val="10794188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de-DE"/>
          </a:p>
        </c:txPr>
        <c:crossAx val="107943808"/>
        <c:crosses val="autoZero"/>
        <c:auto val="1"/>
        <c:lblAlgn val="ctr"/>
        <c:lblOffset val="100"/>
        <c:tickLblSkip val="5"/>
        <c:noMultiLvlLbl val="0"/>
      </c:catAx>
      <c:valAx>
        <c:axId val="107943808"/>
        <c:scaling>
          <c:orientation val="minMax"/>
          <c:max val="400"/>
          <c:min val="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AT" b="0"/>
                  <a:t>1995 = 100</a:t>
                </a:r>
              </a:p>
            </c:rich>
          </c:tx>
          <c:layout>
            <c:manualLayout>
              <c:xMode val="edge"/>
              <c:yMode val="edge"/>
              <c:x val="1.4285714285714285E-2"/>
              <c:y val="0.4529076243518340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07941888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63869962962963289"/>
          <c:y val="0.66033777777777791"/>
          <c:w val="0.30327390326209658"/>
          <c:h val="0.18789066000896229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84333333333369"/>
          <c:y val="3.0088148148148152E-2"/>
          <c:w val="0.81684308211474266"/>
          <c:h val="0.88013784862258071"/>
        </c:manualLayout>
      </c:layout>
      <c:lineChart>
        <c:grouping val="standard"/>
        <c:varyColors val="0"/>
        <c:ser>
          <c:idx val="1"/>
          <c:order val="0"/>
          <c:tx>
            <c:strRef>
              <c:f>'4.5a'!$B$36</c:f>
              <c:strCache>
                <c:ptCount val="1"/>
                <c:pt idx="0">
                  <c:v>Griechenland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'4.5a'!$A$67:$A$91</c:f>
              <c:numCache>
                <c:formatCode>0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'4.5a'!$B$67:$B$91</c:f>
              <c:numCache>
                <c:formatCode>0.0</c:formatCode>
                <c:ptCount val="25"/>
                <c:pt idx="0">
                  <c:v>112.7719016110164</c:v>
                </c:pt>
                <c:pt idx="1">
                  <c:v>113.53540874672123</c:v>
                </c:pt>
                <c:pt idx="2">
                  <c:v>132.83673791982227</c:v>
                </c:pt>
                <c:pt idx="3">
                  <c:v>113.62963226575305</c:v>
                </c:pt>
                <c:pt idx="4">
                  <c:v>103.83697345212074</c:v>
                </c:pt>
                <c:pt idx="5">
                  <c:v>100</c:v>
                </c:pt>
                <c:pt idx="6">
                  <c:v>112.21792651332683</c:v>
                </c:pt>
                <c:pt idx="7">
                  <c:v>121.28924809450483</c:v>
                </c:pt>
                <c:pt idx="8">
                  <c:v>140.84392659631638</c:v>
                </c:pt>
                <c:pt idx="9">
                  <c:v>162.67069054090078</c:v>
                </c:pt>
                <c:pt idx="10">
                  <c:v>165.56545051743143</c:v>
                </c:pt>
                <c:pt idx="11">
                  <c:v>186.77951455912574</c:v>
                </c:pt>
                <c:pt idx="12">
                  <c:v>176.56779366695994</c:v>
                </c:pt>
                <c:pt idx="13">
                  <c:v>193.96502727549347</c:v>
                </c:pt>
                <c:pt idx="14">
                  <c:v>221.4067719344763</c:v>
                </c:pt>
                <c:pt idx="15">
                  <c:v>236.15699964794271</c:v>
                </c:pt>
                <c:pt idx="16">
                  <c:v>264.08490933804251</c:v>
                </c:pt>
                <c:pt idx="17">
                  <c:v>287.49718677092983</c:v>
                </c:pt>
                <c:pt idx="18">
                  <c:v>294.78740699896929</c:v>
                </c:pt>
                <c:pt idx="19">
                  <c:v>245.31616841508651</c:v>
                </c:pt>
                <c:pt idx="20">
                  <c:v>220.22051637147291</c:v>
                </c:pt>
                <c:pt idx="21">
                  <c:v>192.28841838090651</c:v>
                </c:pt>
                <c:pt idx="22">
                  <c:v>184.96243651041948</c:v>
                </c:pt>
                <c:pt idx="23">
                  <c:v>182.50680372899259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'4.5a'!$C$36</c:f>
              <c:strCache>
                <c:ptCount val="1"/>
                <c:pt idx="0">
                  <c:v>Portugal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'4.5a'!$A$67:$A$91</c:f>
              <c:numCache>
                <c:formatCode>0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'4.5a'!$C$67:$C$91</c:f>
              <c:numCache>
                <c:formatCode>0.0</c:formatCode>
                <c:ptCount val="25"/>
                <c:pt idx="0">
                  <c:v>84.909897945950036</c:v>
                </c:pt>
                <c:pt idx="1">
                  <c:v>106.06126732614393</c:v>
                </c:pt>
                <c:pt idx="2">
                  <c:v>102.38201046618288</c:v>
                </c:pt>
                <c:pt idx="3">
                  <c:v>92.922755973618479</c:v>
                </c:pt>
                <c:pt idx="4">
                  <c:v>87.453432206241473</c:v>
                </c:pt>
                <c:pt idx="5">
                  <c:v>100</c:v>
                </c:pt>
                <c:pt idx="6">
                  <c:v>118.57550378170302</c:v>
                </c:pt>
                <c:pt idx="7">
                  <c:v>136.50624278709267</c:v>
                </c:pt>
                <c:pt idx="8">
                  <c:v>151.99190518209076</c:v>
                </c:pt>
                <c:pt idx="9">
                  <c:v>166.9759494559853</c:v>
                </c:pt>
                <c:pt idx="10">
                  <c:v>176.21133337611855</c:v>
                </c:pt>
                <c:pt idx="11">
                  <c:v>180.89720427636775</c:v>
                </c:pt>
                <c:pt idx="12">
                  <c:v>188.80309886294381</c:v>
                </c:pt>
                <c:pt idx="13">
                  <c:v>179.24087238987434</c:v>
                </c:pt>
                <c:pt idx="14">
                  <c:v>191.03765061617517</c:v>
                </c:pt>
                <c:pt idx="15">
                  <c:v>214.28666921838925</c:v>
                </c:pt>
                <c:pt idx="16">
                  <c:v>216.9526739594931</c:v>
                </c:pt>
                <c:pt idx="17">
                  <c:v>240.24957395481172</c:v>
                </c:pt>
                <c:pt idx="18">
                  <c:v>239.90893947886244</c:v>
                </c:pt>
                <c:pt idx="19">
                  <c:v>186.93858700642764</c:v>
                </c:pt>
                <c:pt idx="20">
                  <c:v>227.74134068095859</c:v>
                </c:pt>
                <c:pt idx="21">
                  <c:v>209.93987144431455</c:v>
                </c:pt>
                <c:pt idx="22">
                  <c:v>187.27349653320172</c:v>
                </c:pt>
                <c:pt idx="23">
                  <c:v>192.20007552378959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'4.5a'!$D$36</c:f>
              <c:strCache>
                <c:ptCount val="1"/>
                <c:pt idx="0">
                  <c:v>Spanien</c:v>
                </c:pt>
              </c:strCache>
            </c:strRef>
          </c:tx>
          <c:spPr>
            <a:ln w="25400">
              <a:solidFill>
                <a:srgbClr val="008000"/>
              </a:solidFill>
              <a:prstDash val="dash"/>
            </a:ln>
          </c:spPr>
          <c:marker>
            <c:symbol val="none"/>
          </c:marker>
          <c:cat>
            <c:numRef>
              <c:f>'4.5a'!$A$67:$A$91</c:f>
              <c:numCache>
                <c:formatCode>0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'4.5a'!$D$67:$D$91</c:f>
              <c:numCache>
                <c:formatCode>0.0</c:formatCode>
                <c:ptCount val="25"/>
                <c:pt idx="0">
                  <c:v>86.98677368247111</c:v>
                </c:pt>
                <c:pt idx="1">
                  <c:v>99.801729991616128</c:v>
                </c:pt>
                <c:pt idx="2">
                  <c:v>104.94460616586932</c:v>
                </c:pt>
                <c:pt idx="3">
                  <c:v>80.003222640264127</c:v>
                </c:pt>
                <c:pt idx="4">
                  <c:v>85.734315505737626</c:v>
                </c:pt>
                <c:pt idx="5">
                  <c:v>100</c:v>
                </c:pt>
                <c:pt idx="6">
                  <c:v>109.22719104198212</c:v>
                </c:pt>
                <c:pt idx="7">
                  <c:v>125.7075857181037</c:v>
                </c:pt>
                <c:pt idx="8">
                  <c:v>144.13169243050442</c:v>
                </c:pt>
                <c:pt idx="9">
                  <c:v>166.95269693138366</c:v>
                </c:pt>
                <c:pt idx="10">
                  <c:v>194.59012173383016</c:v>
                </c:pt>
                <c:pt idx="11">
                  <c:v>201.45559417670918</c:v>
                </c:pt>
                <c:pt idx="12">
                  <c:v>212.93919064173065</c:v>
                </c:pt>
                <c:pt idx="13">
                  <c:v>233.00466055672095</c:v>
                </c:pt>
                <c:pt idx="14">
                  <c:v>261.99188921770229</c:v>
                </c:pt>
                <c:pt idx="15">
                  <c:v>288.8243398434492</c:v>
                </c:pt>
                <c:pt idx="16">
                  <c:v>302.9589889832514</c:v>
                </c:pt>
                <c:pt idx="17">
                  <c:v>345.67235965995411</c:v>
                </c:pt>
                <c:pt idx="18">
                  <c:v>314.83464438729646</c:v>
                </c:pt>
                <c:pt idx="19">
                  <c:v>235.93546396295469</c:v>
                </c:pt>
                <c:pt idx="20">
                  <c:v>259.94507706918324</c:v>
                </c:pt>
                <c:pt idx="21">
                  <c:v>264.18331380924423</c:v>
                </c:pt>
                <c:pt idx="22">
                  <c:v>239.7008482789912</c:v>
                </c:pt>
                <c:pt idx="23">
                  <c:v>242.40519307335714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'4.5a'!$E$36</c:f>
              <c:strCache>
                <c:ptCount val="1"/>
                <c:pt idx="0">
                  <c:v>Italien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ymbol val="circle"/>
            <c:size val="4"/>
            <c:spPr>
              <a:solidFill>
                <a:srgbClr val="0000FF"/>
              </a:solidFill>
            </c:spPr>
          </c:marker>
          <c:cat>
            <c:numRef>
              <c:f>'4.5a'!$A$67:$A$91</c:f>
              <c:numCache>
                <c:formatCode>0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'4.5a'!$E$67:$E$91</c:f>
              <c:numCache>
                <c:formatCode>0.0</c:formatCode>
                <c:ptCount val="25"/>
                <c:pt idx="0">
                  <c:v>104.32600173525034</c:v>
                </c:pt>
                <c:pt idx="1">
                  <c:v>106.80037499704095</c:v>
                </c:pt>
                <c:pt idx="2">
                  <c:v>108.7073186806077</c:v>
                </c:pt>
                <c:pt idx="3">
                  <c:v>83.046042429443503</c:v>
                </c:pt>
                <c:pt idx="4">
                  <c:v>92.02136742013856</c:v>
                </c:pt>
                <c:pt idx="5">
                  <c:v>100</c:v>
                </c:pt>
                <c:pt idx="6">
                  <c:v>104.62702577146985</c:v>
                </c:pt>
                <c:pt idx="7">
                  <c:v>114.7120342992839</c:v>
                </c:pt>
                <c:pt idx="8">
                  <c:v>124.25889587161618</c:v>
                </c:pt>
                <c:pt idx="9">
                  <c:v>134.39758904808741</c:v>
                </c:pt>
                <c:pt idx="10">
                  <c:v>154.4126848286304</c:v>
                </c:pt>
                <c:pt idx="11">
                  <c:v>161.65859856795907</c:v>
                </c:pt>
                <c:pt idx="12">
                  <c:v>162.36935742033344</c:v>
                </c:pt>
                <c:pt idx="13">
                  <c:v>167.99613245075398</c:v>
                </c:pt>
                <c:pt idx="14">
                  <c:v>178.78078722776138</c:v>
                </c:pt>
                <c:pt idx="15">
                  <c:v>185.82389355795647</c:v>
                </c:pt>
                <c:pt idx="16">
                  <c:v>205.95350136539366</c:v>
                </c:pt>
                <c:pt idx="17">
                  <c:v>223.76292030866429</c:v>
                </c:pt>
                <c:pt idx="18">
                  <c:v>217.34740060473681</c:v>
                </c:pt>
                <c:pt idx="19">
                  <c:v>181.71142228224534</c:v>
                </c:pt>
                <c:pt idx="20">
                  <c:v>207.94473300676162</c:v>
                </c:pt>
                <c:pt idx="21">
                  <c:v>220.34969659623872</c:v>
                </c:pt>
                <c:pt idx="22">
                  <c:v>198.99650833241841</c:v>
                </c:pt>
                <c:pt idx="23">
                  <c:v>196.47917283040059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979520"/>
        <c:axId val="107981440"/>
      </c:lineChart>
      <c:catAx>
        <c:axId val="10797952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de-DE"/>
          </a:p>
        </c:txPr>
        <c:crossAx val="107981440"/>
        <c:crosses val="autoZero"/>
        <c:auto val="1"/>
        <c:lblAlgn val="ctr"/>
        <c:lblOffset val="100"/>
        <c:tickLblSkip val="3"/>
        <c:noMultiLvlLbl val="0"/>
      </c:catAx>
      <c:valAx>
        <c:axId val="107981440"/>
        <c:scaling>
          <c:orientation val="minMax"/>
          <c:max val="350"/>
          <c:min val="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AT" b="0"/>
                  <a:t>1995 = 100</a:t>
                </a:r>
              </a:p>
            </c:rich>
          </c:tx>
          <c:layout>
            <c:manualLayout>
              <c:xMode val="edge"/>
              <c:yMode val="edge"/>
              <c:x val="1.4285714285714285E-2"/>
              <c:y val="0.4529076243518340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07979520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21301444444444526"/>
          <c:y val="0.12411555555555577"/>
          <c:w val="0.40076700370670926"/>
          <c:h val="0.18789066000896229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78777652793617"/>
          <c:y val="3.0088129227748971E-2"/>
          <c:w val="0.81684308211474288"/>
          <c:h val="0.88013784862258071"/>
        </c:manualLayout>
      </c:layout>
      <c:lineChart>
        <c:grouping val="standard"/>
        <c:varyColors val="0"/>
        <c:ser>
          <c:idx val="1"/>
          <c:order val="0"/>
          <c:tx>
            <c:strRef>
              <c:f>'4.5b'!$B$36</c:f>
              <c:strCache>
                <c:ptCount val="1"/>
                <c:pt idx="0">
                  <c:v>Griechenland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'4.5b'!$A$67:$A$92</c:f>
              <c:numCache>
                <c:formatCode>0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'4.5b'!$B$67:$B$92</c:f>
              <c:numCache>
                <c:formatCode>0.0</c:formatCode>
                <c:ptCount val="26"/>
                <c:pt idx="0">
                  <c:v>92.835965819783226</c:v>
                </c:pt>
                <c:pt idx="1">
                  <c:v>96.715270375736253</c:v>
                </c:pt>
                <c:pt idx="2">
                  <c:v>100.26828707645127</c:v>
                </c:pt>
                <c:pt idx="3">
                  <c:v>97.900103890063747</c:v>
                </c:pt>
                <c:pt idx="4">
                  <c:v>102.98865615961984</c:v>
                </c:pt>
                <c:pt idx="5">
                  <c:v>100</c:v>
                </c:pt>
                <c:pt idx="6">
                  <c:v>101.35357510406971</c:v>
                </c:pt>
                <c:pt idx="7">
                  <c:v>111.70373763473791</c:v>
                </c:pt>
                <c:pt idx="8">
                  <c:v>111.72235188012701</c:v>
                </c:pt>
                <c:pt idx="9">
                  <c:v>127.83425388484751</c:v>
                </c:pt>
                <c:pt idx="10">
                  <c:v>138.14221692387346</c:v>
                </c:pt>
                <c:pt idx="11">
                  <c:v>126.93227743997673</c:v>
                </c:pt>
                <c:pt idx="12">
                  <c:v>130.70216436515992</c:v>
                </c:pt>
                <c:pt idx="13">
                  <c:v>131.06833672710221</c:v>
                </c:pt>
                <c:pt idx="14">
                  <c:v>126.24609998074654</c:v>
                </c:pt>
                <c:pt idx="15">
                  <c:v>142.39804728615866</c:v>
                </c:pt>
                <c:pt idx="16">
                  <c:v>146.28137377592049</c:v>
                </c:pt>
                <c:pt idx="17">
                  <c:v>157.57467814913534</c:v>
                </c:pt>
                <c:pt idx="18">
                  <c:v>158.92276227703528</c:v>
                </c:pt>
                <c:pt idx="19">
                  <c:v>124.40046464634614</c:v>
                </c:pt>
                <c:pt idx="20">
                  <c:v>135.26982162356575</c:v>
                </c:pt>
                <c:pt idx="21">
                  <c:v>143.33247272275759</c:v>
                </c:pt>
                <c:pt idx="22">
                  <c:v>133.72757117117791</c:v>
                </c:pt>
                <c:pt idx="23">
                  <c:v>144.93381727390258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'4.5b'!$C$36</c:f>
              <c:strCache>
                <c:ptCount val="1"/>
                <c:pt idx="0">
                  <c:v>Portugal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'4.5b'!$A$67:$A$92</c:f>
              <c:numCache>
                <c:formatCode>0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'4.5b'!$C$67:$C$92</c:f>
              <c:numCache>
                <c:formatCode>0.0</c:formatCode>
                <c:ptCount val="26"/>
                <c:pt idx="0">
                  <c:v>65.320879904917703</c:v>
                </c:pt>
                <c:pt idx="1">
                  <c:v>77.793562020854708</c:v>
                </c:pt>
                <c:pt idx="2">
                  <c:v>83.539559822231681</c:v>
                </c:pt>
                <c:pt idx="3">
                  <c:v>75.524564429969743</c:v>
                </c:pt>
                <c:pt idx="4">
                  <c:v>81.474145477133604</c:v>
                </c:pt>
                <c:pt idx="5">
                  <c:v>100</c:v>
                </c:pt>
                <c:pt idx="6">
                  <c:v>112.01287634291363</c:v>
                </c:pt>
                <c:pt idx="7">
                  <c:v>119.03706231117364</c:v>
                </c:pt>
                <c:pt idx="8">
                  <c:v>122.75971211312054</c:v>
                </c:pt>
                <c:pt idx="9">
                  <c:v>128.96799833732805</c:v>
                </c:pt>
                <c:pt idx="10">
                  <c:v>144.07838333943357</c:v>
                </c:pt>
                <c:pt idx="11">
                  <c:v>135.75654030652157</c:v>
                </c:pt>
                <c:pt idx="12">
                  <c:v>130.99054783228149</c:v>
                </c:pt>
                <c:pt idx="13">
                  <c:v>130.9819683858704</c:v>
                </c:pt>
                <c:pt idx="14">
                  <c:v>121.53753778794349</c:v>
                </c:pt>
                <c:pt idx="15">
                  <c:v>109.99598250702876</c:v>
                </c:pt>
                <c:pt idx="16">
                  <c:v>111.23868232179841</c:v>
                </c:pt>
                <c:pt idx="17">
                  <c:v>114.54308910488457</c:v>
                </c:pt>
                <c:pt idx="18">
                  <c:v>119.32162077003339</c:v>
                </c:pt>
                <c:pt idx="19">
                  <c:v>99.006151626086179</c:v>
                </c:pt>
                <c:pt idx="20">
                  <c:v>110.84072799980899</c:v>
                </c:pt>
                <c:pt idx="21">
                  <c:v>126.49953761480542</c:v>
                </c:pt>
                <c:pt idx="22">
                  <c:v>133.8433237568575</c:v>
                </c:pt>
                <c:pt idx="23">
                  <c:v>141.61190248915958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'4.5b'!$D$36</c:f>
              <c:strCache>
                <c:ptCount val="1"/>
                <c:pt idx="0">
                  <c:v>Spanien</c:v>
                </c:pt>
              </c:strCache>
            </c:strRef>
          </c:tx>
          <c:spPr>
            <a:ln w="25400">
              <a:solidFill>
                <a:srgbClr val="008000"/>
              </a:solidFill>
              <a:prstDash val="dash"/>
            </a:ln>
          </c:spPr>
          <c:marker>
            <c:symbol val="none"/>
          </c:marker>
          <c:cat>
            <c:numRef>
              <c:f>'4.5b'!$A$67:$A$92</c:f>
              <c:numCache>
                <c:formatCode>0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'4.5b'!$D$67:$D$92</c:f>
              <c:numCache>
                <c:formatCode>0.0</c:formatCode>
                <c:ptCount val="26"/>
                <c:pt idx="0">
                  <c:v>65.055960477092199</c:v>
                </c:pt>
                <c:pt idx="1">
                  <c:v>80.046705305434841</c:v>
                </c:pt>
                <c:pt idx="2">
                  <c:v>82.248133414514939</c:v>
                </c:pt>
                <c:pt idx="3">
                  <c:v>75.618615781868996</c:v>
                </c:pt>
                <c:pt idx="4">
                  <c:v>87.258721341859442</c:v>
                </c:pt>
                <c:pt idx="5">
                  <c:v>100</c:v>
                </c:pt>
                <c:pt idx="6">
                  <c:v>107.00274545283909</c:v>
                </c:pt>
                <c:pt idx="7">
                  <c:v>119.96588173893205</c:v>
                </c:pt>
                <c:pt idx="8">
                  <c:v>126.49722049270883</c:v>
                </c:pt>
                <c:pt idx="9">
                  <c:v>140.72570147640596</c:v>
                </c:pt>
                <c:pt idx="10">
                  <c:v>153.23146555951698</c:v>
                </c:pt>
                <c:pt idx="11">
                  <c:v>146.64151825876436</c:v>
                </c:pt>
                <c:pt idx="12">
                  <c:v>148.23289029277743</c:v>
                </c:pt>
                <c:pt idx="13">
                  <c:v>153.14573663983793</c:v>
                </c:pt>
                <c:pt idx="14">
                  <c:v>157.28007171630054</c:v>
                </c:pt>
                <c:pt idx="15">
                  <c:v>160.79640554678048</c:v>
                </c:pt>
                <c:pt idx="16">
                  <c:v>170.31063580771664</c:v>
                </c:pt>
                <c:pt idx="17">
                  <c:v>177.96078339014727</c:v>
                </c:pt>
                <c:pt idx="18">
                  <c:v>180.33298369258773</c:v>
                </c:pt>
                <c:pt idx="19">
                  <c:v>168.27497943996175</c:v>
                </c:pt>
                <c:pt idx="20">
                  <c:v>187.37937956568504</c:v>
                </c:pt>
                <c:pt idx="21">
                  <c:v>193.47111440822246</c:v>
                </c:pt>
                <c:pt idx="22">
                  <c:v>196.30729352595216</c:v>
                </c:pt>
                <c:pt idx="23">
                  <c:v>204.71231900112349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'4.5b'!$E$36</c:f>
              <c:strCache>
                <c:ptCount val="1"/>
                <c:pt idx="0">
                  <c:v>Italien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ymbol val="circle"/>
            <c:size val="4"/>
            <c:spPr>
              <a:solidFill>
                <a:srgbClr val="0000FF"/>
              </a:solidFill>
            </c:spPr>
          </c:marker>
          <c:cat>
            <c:numRef>
              <c:f>'4.5b'!$A$67:$A$92</c:f>
              <c:numCache>
                <c:formatCode>0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'4.5b'!$E$67:$E$92</c:f>
              <c:numCache>
                <c:formatCode>0.0</c:formatCode>
                <c:ptCount val="26"/>
                <c:pt idx="0">
                  <c:v>89.036899840400551</c:v>
                </c:pt>
                <c:pt idx="1">
                  <c:v>101.60858851746775</c:v>
                </c:pt>
                <c:pt idx="2">
                  <c:v>99.318710913143349</c:v>
                </c:pt>
                <c:pt idx="3">
                  <c:v>83.739400029583379</c:v>
                </c:pt>
                <c:pt idx="4">
                  <c:v>91.019536152106468</c:v>
                </c:pt>
                <c:pt idx="5">
                  <c:v>100</c:v>
                </c:pt>
                <c:pt idx="6">
                  <c:v>103.72539539328089</c:v>
                </c:pt>
                <c:pt idx="7">
                  <c:v>108.10282969556533</c:v>
                </c:pt>
                <c:pt idx="8">
                  <c:v>114.5204857085658</c:v>
                </c:pt>
                <c:pt idx="9">
                  <c:v>115.76499909768856</c:v>
                </c:pt>
                <c:pt idx="10">
                  <c:v>126.43755059149743</c:v>
                </c:pt>
                <c:pt idx="11">
                  <c:v>127.55985273447214</c:v>
                </c:pt>
                <c:pt idx="12">
                  <c:v>119.94775414706562</c:v>
                </c:pt>
                <c:pt idx="13">
                  <c:v>125.48376992482208</c:v>
                </c:pt>
                <c:pt idx="14">
                  <c:v>125.74948414238864</c:v>
                </c:pt>
                <c:pt idx="15">
                  <c:v>127.58403907543769</c:v>
                </c:pt>
                <c:pt idx="16">
                  <c:v>142.96862104999465</c:v>
                </c:pt>
                <c:pt idx="17">
                  <c:v>154.14234708191404</c:v>
                </c:pt>
                <c:pt idx="18">
                  <c:v>163.01182782756044</c:v>
                </c:pt>
                <c:pt idx="19">
                  <c:v>133.54576241527479</c:v>
                </c:pt>
                <c:pt idx="20">
                  <c:v>147.55560954600529</c:v>
                </c:pt>
                <c:pt idx="21">
                  <c:v>166.74289946427075</c:v>
                </c:pt>
                <c:pt idx="22">
                  <c:v>167.93474083265741</c:v>
                </c:pt>
                <c:pt idx="23">
                  <c:v>167.89489628251189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130496"/>
        <c:axId val="109132416"/>
      </c:lineChart>
      <c:catAx>
        <c:axId val="10913049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de-DE"/>
          </a:p>
        </c:txPr>
        <c:crossAx val="109132416"/>
        <c:crosses val="autoZero"/>
        <c:auto val="1"/>
        <c:lblAlgn val="ctr"/>
        <c:lblOffset val="100"/>
        <c:tickLblSkip val="3"/>
        <c:noMultiLvlLbl val="0"/>
      </c:catAx>
      <c:valAx>
        <c:axId val="109132416"/>
        <c:scaling>
          <c:orientation val="minMax"/>
          <c:max val="350"/>
          <c:min val="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AT" b="0"/>
                  <a:t>1995 = 100</a:t>
                </a:r>
              </a:p>
            </c:rich>
          </c:tx>
          <c:layout>
            <c:manualLayout>
              <c:xMode val="edge"/>
              <c:yMode val="edge"/>
              <c:x val="1.4285714285714285E-2"/>
              <c:y val="0.4529076243518340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09130496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22006999999999999"/>
          <c:y val="0.12411555555555608"/>
          <c:w val="0.30327390326209691"/>
          <c:h val="0.18789066000896229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26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016" y="4715303"/>
            <a:ext cx="4961134" cy="50777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3343" tIns="51671" rIns="103343" bIns="51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0088" y="752475"/>
            <a:ext cx="5372100" cy="37195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06438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144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08000" algn="l" defTabSz="10144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014413" algn="l" defTabSz="10144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522413" algn="l" defTabSz="10144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30413" algn="l" defTabSz="10144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1675" y="752475"/>
            <a:ext cx="5368925" cy="3717925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36" y="4716893"/>
            <a:ext cx="4964292" cy="5077772"/>
          </a:xfrm>
          <a:noFill/>
          <a:ln w="9525"/>
        </p:spPr>
        <p:txBody>
          <a:bodyPr/>
          <a:lstStyle/>
          <a:p>
            <a:endParaRPr lang="de-A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8500" y="752475"/>
            <a:ext cx="5372100" cy="3719513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174" y="4718480"/>
            <a:ext cx="4954818" cy="507459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1675" y="754063"/>
            <a:ext cx="5367338" cy="3717925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36" y="4715302"/>
            <a:ext cx="4964292" cy="507777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2362200" y="228600"/>
            <a:ext cx="6138863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400">
                <a:solidFill>
                  <a:srgbClr val="000099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99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de-DE" sz="2400" smtClean="0"/>
              <a:t>                                                           </a:t>
            </a:r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658813" y="4191000"/>
            <a:ext cx="8494712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chemeClr val="tx1"/>
                </a:solidFill>
                <a:latin typeface="Futura Bk BT"/>
              </a:rPr>
              <a:t>vorname familienname</a:t>
            </a:r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658813" y="3124200"/>
            <a:ext cx="8535987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800" b="1">
                <a:solidFill>
                  <a:schemeClr val="tx1"/>
                </a:solidFill>
                <a:latin typeface="Futura Bk BT"/>
              </a:rPr>
              <a:t>Überschrift</a:t>
            </a:r>
            <a:endParaRPr lang="en-US" sz="2800" b="1">
              <a:solidFill>
                <a:schemeClr val="tx1"/>
              </a:solidFill>
              <a:latin typeface="Futura Bk BT"/>
            </a:endParaRPr>
          </a:p>
        </p:txBody>
      </p:sp>
      <p:pic>
        <p:nvPicPr>
          <p:cNvPr id="5" name="Picture 34" descr="logo_vollst_d_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83820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658813" y="5715000"/>
            <a:ext cx="86375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tabLst>
                <a:tab pos="8377238" algn="r"/>
              </a:tabLst>
            </a:pPr>
            <a:r>
              <a:rPr lang="en-US" sz="1800" b="1">
                <a:solidFill>
                  <a:schemeClr val="tx1"/>
                </a:solidFill>
                <a:latin typeface="Futura Bk BT"/>
              </a:rPr>
              <a:t>Anlass	 Datum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6125" y="0"/>
            <a:ext cx="2109788" cy="35210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62000" y="0"/>
            <a:ext cx="6181725" cy="35210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762000" y="0"/>
            <a:ext cx="8443913" cy="35210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2200" y="0"/>
            <a:ext cx="6843713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4114800" cy="18446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029200" y="1676400"/>
            <a:ext cx="4114800" cy="8461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029200" y="2674938"/>
            <a:ext cx="4114800" cy="8461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039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2362200" y="228600"/>
            <a:ext cx="6138863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400">
                <a:solidFill>
                  <a:srgbClr val="000099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99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de-DE" sz="2400" smtClean="0"/>
              <a:t>                                                           </a:t>
            </a:r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658813" y="4191000"/>
            <a:ext cx="8494712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rgbClr val="000000"/>
                </a:solidFill>
                <a:latin typeface="Futura Bk BT"/>
              </a:rPr>
              <a:t>vorname familienname</a:t>
            </a:r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658813" y="3124200"/>
            <a:ext cx="8535987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800" b="1">
                <a:solidFill>
                  <a:srgbClr val="000000"/>
                </a:solidFill>
                <a:latin typeface="Futura Bk BT"/>
              </a:rPr>
              <a:t>Überschrift</a:t>
            </a:r>
            <a:endParaRPr lang="en-US" sz="2800" b="1">
              <a:solidFill>
                <a:srgbClr val="000000"/>
              </a:solidFill>
              <a:latin typeface="Futura Bk BT"/>
            </a:endParaRPr>
          </a:p>
        </p:txBody>
      </p:sp>
      <p:pic>
        <p:nvPicPr>
          <p:cNvPr id="5" name="Picture 34" descr="logo_vollst_d_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83820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658813" y="5715000"/>
            <a:ext cx="86375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tabLst>
                <a:tab pos="8377238" algn="r"/>
              </a:tabLst>
            </a:pPr>
            <a:r>
              <a:rPr lang="en-US" sz="1800" b="1">
                <a:solidFill>
                  <a:srgbClr val="000000"/>
                </a:solidFill>
                <a:latin typeface="Futura Bk BT"/>
              </a:rPr>
              <a:t>Anlass	 Datum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4114800" cy="184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114800" cy="184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6125" y="0"/>
            <a:ext cx="2109788" cy="35210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62000" y="0"/>
            <a:ext cx="6181725" cy="35210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762000" y="0"/>
            <a:ext cx="8443913" cy="35210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2200" y="0"/>
            <a:ext cx="6843713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4114800" cy="18446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029200" y="1676400"/>
            <a:ext cx="4114800" cy="8461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029200" y="2674938"/>
            <a:ext cx="4114800" cy="8461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4114800" cy="184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114800" cy="184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8382000" cy="1844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Text Box 39"/>
          <p:cNvSpPr txBox="1">
            <a:spLocks noChangeArrowheads="1"/>
          </p:cNvSpPr>
          <p:nvPr/>
        </p:nvSpPr>
        <p:spPr bwMode="auto">
          <a:xfrm>
            <a:off x="4672013" y="6565900"/>
            <a:ext cx="5699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000099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99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D0A911CB-8C9C-463E-99A1-0349DCFC7C7C}" type="slidenum">
              <a:rPr lang="de-AT" sz="800" smtClean="0">
                <a:solidFill>
                  <a:schemeClr val="tx1"/>
                </a:solidFill>
                <a:latin typeface="Century Gothic" pitchFamily="34" charset="0"/>
              </a:rPr>
              <a:pPr algn="ctr">
                <a:spcBef>
                  <a:spcPct val="50000"/>
                </a:spcBef>
                <a:defRPr/>
              </a:pPr>
              <a:t>‹Nr.›</a:t>
            </a:fld>
            <a:endParaRPr lang="de-AT" sz="80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28" name="Text Box 50"/>
          <p:cNvSpPr txBox="1">
            <a:spLocks noChangeArrowheads="1"/>
          </p:cNvSpPr>
          <p:nvPr/>
        </p:nvSpPr>
        <p:spPr bwMode="auto">
          <a:xfrm>
            <a:off x="1371600" y="6443663"/>
            <a:ext cx="184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1400">
                <a:solidFill>
                  <a:srgbClr val="000099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99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de-DE" smtClean="0"/>
          </a:p>
        </p:txBody>
      </p:sp>
      <p:sp>
        <p:nvSpPr>
          <p:cNvPr id="1029" name="Line 53"/>
          <p:cNvSpPr>
            <a:spLocks noChangeShapeType="1"/>
          </p:cNvSpPr>
          <p:nvPr/>
        </p:nvSpPr>
        <p:spPr bwMode="auto">
          <a:xfrm>
            <a:off x="762000" y="1143000"/>
            <a:ext cx="83708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030" name="Rectangle 55"/>
          <p:cNvSpPr>
            <a:spLocks noChangeArrowheads="1"/>
          </p:cNvSpPr>
          <p:nvPr/>
        </p:nvSpPr>
        <p:spPr bwMode="auto">
          <a:xfrm>
            <a:off x="8482013" y="6524625"/>
            <a:ext cx="746125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fld id="{8B9D2063-89B5-4E69-96A3-55C099156077}" type="datetime1">
              <a:rPr lang="de-AT" sz="800">
                <a:solidFill>
                  <a:srgbClr val="000000"/>
                </a:solidFill>
                <a:latin typeface="Century Gothic" pitchFamily="34" charset="0"/>
              </a:rPr>
              <a:pPr algn="r"/>
              <a:t>01.03.2016</a:t>
            </a:fld>
            <a:endParaRPr lang="de-AT" sz="8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31" name="Rectangle 56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0"/>
            <a:ext cx="6843713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</a:t>
            </a:r>
          </a:p>
        </p:txBody>
      </p:sp>
      <p:sp>
        <p:nvSpPr>
          <p:cNvPr id="1032" name="Text Box 57"/>
          <p:cNvSpPr txBox="1">
            <a:spLocks noChangeArrowheads="1"/>
          </p:cNvSpPr>
          <p:nvPr/>
        </p:nvSpPr>
        <p:spPr bwMode="auto">
          <a:xfrm>
            <a:off x="762000" y="6569075"/>
            <a:ext cx="569913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000099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99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AT" sz="80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33" name="Text Box 72"/>
          <p:cNvSpPr txBox="1">
            <a:spLocks noChangeArrowheads="1"/>
          </p:cNvSpPr>
          <p:nvPr/>
        </p:nvSpPr>
        <p:spPr bwMode="auto">
          <a:xfrm>
            <a:off x="685800" y="304800"/>
            <a:ext cx="1828800" cy="701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400">
                <a:solidFill>
                  <a:srgbClr val="000099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99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AT" sz="2000" b="1" smtClean="0">
                <a:solidFill>
                  <a:schemeClr val="tx1"/>
                </a:solidFill>
                <a:latin typeface="Century Gothic" pitchFamily="34" charset="0"/>
              </a:rPr>
              <a:t>Stephan Schulmeister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0" r:id="rId1"/>
    <p:sldLayoutId id="2147485674" r:id="rId2"/>
    <p:sldLayoutId id="2147485675" r:id="rId3"/>
    <p:sldLayoutId id="2147485676" r:id="rId4"/>
    <p:sldLayoutId id="2147485677" r:id="rId5"/>
    <p:sldLayoutId id="2147485678" r:id="rId6"/>
    <p:sldLayoutId id="2147485679" r:id="rId7"/>
    <p:sldLayoutId id="2147485680" r:id="rId8"/>
    <p:sldLayoutId id="2147485681" r:id="rId9"/>
    <p:sldLayoutId id="2147485682" r:id="rId10"/>
    <p:sldLayoutId id="2147485683" r:id="rId11"/>
    <p:sldLayoutId id="2147485684" r:id="rId12"/>
    <p:sldLayoutId id="2147485705" r:id="rId13"/>
  </p:sldLayoutIdLst>
  <p:txStyles>
    <p:titleStyle>
      <a:lvl1pPr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2pPr>
      <a:lvl3pPr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3pPr>
      <a:lvl4pPr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4pPr>
      <a:lvl5pPr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5pPr>
      <a:lvl6pPr marL="457200"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6pPr>
      <a:lvl7pPr marL="914400"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7pPr>
      <a:lvl8pPr marL="1371600"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8pPr>
      <a:lvl9pPr marL="1828800"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9pPr>
    </p:titleStyle>
    <p:bodyStyle>
      <a:lvl1pPr marL="225425" indent="-22542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563563" indent="-22383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2pPr>
      <a:lvl3pPr marL="936625" indent="-179388" algn="l" rtl="0" eaLnBrk="0" fontAlgn="base" hangingPunct="0">
        <a:spcBef>
          <a:spcPct val="25000"/>
        </a:spcBef>
        <a:spcAft>
          <a:spcPct val="0"/>
        </a:spcAft>
        <a:buClr>
          <a:srgbClr val="003399"/>
        </a:buClr>
        <a:buSzPct val="50000"/>
        <a:buFont typeface="Wingdings" pitchFamily="2" charset="2"/>
        <a:defRPr sz="2000">
          <a:solidFill>
            <a:schemeClr val="tx1"/>
          </a:solidFill>
          <a:latin typeface="+mn-lt"/>
        </a:defRPr>
      </a:lvl3pPr>
      <a:lvl4pPr marL="1330325" indent="-187325" algn="l" rtl="0" eaLnBrk="0" fontAlgn="base" hangingPunct="0">
        <a:spcBef>
          <a:spcPct val="25000"/>
        </a:spcBef>
        <a:spcAft>
          <a:spcPct val="0"/>
        </a:spcAft>
        <a:buClr>
          <a:srgbClr val="2F5335"/>
        </a:buClr>
        <a:buSzPct val="60000"/>
        <a:buFont typeface="Wingdings" pitchFamily="2" charset="2"/>
        <a:defRPr>
          <a:solidFill>
            <a:schemeClr val="tx1"/>
          </a:solidFill>
          <a:latin typeface="+mn-lt"/>
        </a:defRPr>
      </a:lvl4pPr>
      <a:lvl5pPr marL="1681163" indent="-160338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600">
          <a:solidFill>
            <a:schemeClr val="tx1"/>
          </a:solidFill>
          <a:latin typeface="+mn-lt"/>
        </a:defRPr>
      </a:lvl5pPr>
      <a:lvl6pPr marL="2138363" indent="-160338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600">
          <a:solidFill>
            <a:schemeClr val="tx1"/>
          </a:solidFill>
          <a:latin typeface="+mn-lt"/>
        </a:defRPr>
      </a:lvl6pPr>
      <a:lvl7pPr marL="2595563" indent="-160338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600">
          <a:solidFill>
            <a:schemeClr val="tx1"/>
          </a:solidFill>
          <a:latin typeface="+mn-lt"/>
        </a:defRPr>
      </a:lvl7pPr>
      <a:lvl8pPr marL="3052763" indent="-160338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600">
          <a:solidFill>
            <a:schemeClr val="tx1"/>
          </a:solidFill>
          <a:latin typeface="+mn-lt"/>
        </a:defRPr>
      </a:lvl8pPr>
      <a:lvl9pPr marL="3509963" indent="-160338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8382000" cy="1844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Text Box 39"/>
          <p:cNvSpPr txBox="1">
            <a:spLocks noChangeArrowheads="1"/>
          </p:cNvSpPr>
          <p:nvPr/>
        </p:nvSpPr>
        <p:spPr bwMode="auto">
          <a:xfrm>
            <a:off x="4672013" y="6565900"/>
            <a:ext cx="5699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000099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99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8F6FAB7A-E2F7-4DFE-8DEB-B7C5F0A2CBAE}" type="slidenum">
              <a:rPr lang="de-AT" sz="800" smtClean="0">
                <a:solidFill>
                  <a:srgbClr val="000000"/>
                </a:solidFill>
                <a:latin typeface="Century Gothic" pitchFamily="34" charset="0"/>
              </a:rPr>
              <a:pPr algn="ctr">
                <a:spcBef>
                  <a:spcPct val="50000"/>
                </a:spcBef>
                <a:defRPr/>
              </a:pPr>
              <a:t>‹Nr.›</a:t>
            </a:fld>
            <a:endParaRPr lang="de-AT" sz="800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28" name="Text Box 50"/>
          <p:cNvSpPr txBox="1">
            <a:spLocks noChangeArrowheads="1"/>
          </p:cNvSpPr>
          <p:nvPr/>
        </p:nvSpPr>
        <p:spPr bwMode="auto">
          <a:xfrm>
            <a:off x="1371600" y="6443663"/>
            <a:ext cx="184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1400">
                <a:solidFill>
                  <a:srgbClr val="000099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99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de-DE" smtClean="0"/>
          </a:p>
        </p:txBody>
      </p:sp>
      <p:sp>
        <p:nvSpPr>
          <p:cNvPr id="2053" name="Line 53"/>
          <p:cNvSpPr>
            <a:spLocks noChangeShapeType="1"/>
          </p:cNvSpPr>
          <p:nvPr/>
        </p:nvSpPr>
        <p:spPr bwMode="auto">
          <a:xfrm>
            <a:off x="762000" y="1143000"/>
            <a:ext cx="83708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054" name="Rectangle 55"/>
          <p:cNvSpPr>
            <a:spLocks noChangeArrowheads="1"/>
          </p:cNvSpPr>
          <p:nvPr/>
        </p:nvSpPr>
        <p:spPr bwMode="auto">
          <a:xfrm>
            <a:off x="8482013" y="6524625"/>
            <a:ext cx="746125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fld id="{D93681CD-92FA-427C-BC05-70694499B039}" type="datetime1">
              <a:rPr lang="de-AT" sz="800">
                <a:solidFill>
                  <a:srgbClr val="000000"/>
                </a:solidFill>
                <a:latin typeface="Century Gothic" pitchFamily="34" charset="0"/>
              </a:rPr>
              <a:pPr algn="r"/>
              <a:t>01.03.2016</a:t>
            </a:fld>
            <a:endParaRPr lang="de-AT" sz="8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055" name="Rectangle 56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0"/>
            <a:ext cx="6843713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</a:t>
            </a:r>
          </a:p>
        </p:txBody>
      </p:sp>
      <p:sp>
        <p:nvSpPr>
          <p:cNvPr id="1032" name="Text Box 57"/>
          <p:cNvSpPr txBox="1">
            <a:spLocks noChangeArrowheads="1"/>
          </p:cNvSpPr>
          <p:nvPr/>
        </p:nvSpPr>
        <p:spPr bwMode="auto">
          <a:xfrm>
            <a:off x="762000" y="6569075"/>
            <a:ext cx="569913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000099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99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AT" sz="800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33" name="Text Box 72"/>
          <p:cNvSpPr txBox="1">
            <a:spLocks noChangeArrowheads="1"/>
          </p:cNvSpPr>
          <p:nvPr/>
        </p:nvSpPr>
        <p:spPr bwMode="auto">
          <a:xfrm>
            <a:off x="685800" y="304800"/>
            <a:ext cx="1828800" cy="701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400">
                <a:solidFill>
                  <a:srgbClr val="000099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99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AT" sz="2000" b="1" smtClean="0">
                <a:solidFill>
                  <a:srgbClr val="000000"/>
                </a:solidFill>
                <a:latin typeface="Century Gothic" pitchFamily="34" charset="0"/>
              </a:rPr>
              <a:t>Stephan Schulmeister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1" r:id="rId1"/>
    <p:sldLayoutId id="2147485687" r:id="rId2"/>
    <p:sldLayoutId id="2147485688" r:id="rId3"/>
    <p:sldLayoutId id="2147485689" r:id="rId4"/>
    <p:sldLayoutId id="2147485690" r:id="rId5"/>
    <p:sldLayoutId id="2147485691" r:id="rId6"/>
    <p:sldLayoutId id="2147485692" r:id="rId7"/>
    <p:sldLayoutId id="2147485693" r:id="rId8"/>
    <p:sldLayoutId id="2147485694" r:id="rId9"/>
    <p:sldLayoutId id="2147485695" r:id="rId10"/>
    <p:sldLayoutId id="2147485696" r:id="rId11"/>
    <p:sldLayoutId id="2147485697" r:id="rId12"/>
    <p:sldLayoutId id="2147485699" r:id="rId13"/>
  </p:sldLayoutIdLst>
  <p:txStyles>
    <p:titleStyle>
      <a:lvl1pPr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2pPr>
      <a:lvl3pPr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3pPr>
      <a:lvl4pPr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4pPr>
      <a:lvl5pPr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5pPr>
      <a:lvl6pPr marL="457200"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6pPr>
      <a:lvl7pPr marL="914400"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7pPr>
      <a:lvl8pPr marL="1371600"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8pPr>
      <a:lvl9pPr marL="1828800"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9pPr>
    </p:titleStyle>
    <p:bodyStyle>
      <a:lvl1pPr marL="225425" indent="-22542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563563" indent="-22383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2pPr>
      <a:lvl3pPr marL="936625" indent="-179388" algn="l" rtl="0" eaLnBrk="0" fontAlgn="base" hangingPunct="0">
        <a:spcBef>
          <a:spcPct val="25000"/>
        </a:spcBef>
        <a:spcAft>
          <a:spcPct val="0"/>
        </a:spcAft>
        <a:buClr>
          <a:srgbClr val="003399"/>
        </a:buClr>
        <a:buSzPct val="50000"/>
        <a:buFont typeface="Wingdings" pitchFamily="2" charset="2"/>
        <a:defRPr sz="2000">
          <a:solidFill>
            <a:schemeClr val="tx1"/>
          </a:solidFill>
          <a:latin typeface="+mn-lt"/>
        </a:defRPr>
      </a:lvl3pPr>
      <a:lvl4pPr marL="1330325" indent="-187325" algn="l" rtl="0" eaLnBrk="0" fontAlgn="base" hangingPunct="0">
        <a:spcBef>
          <a:spcPct val="25000"/>
        </a:spcBef>
        <a:spcAft>
          <a:spcPct val="0"/>
        </a:spcAft>
        <a:buClr>
          <a:srgbClr val="2F5335"/>
        </a:buClr>
        <a:buSzPct val="60000"/>
        <a:buFont typeface="Wingdings" pitchFamily="2" charset="2"/>
        <a:defRPr>
          <a:solidFill>
            <a:schemeClr val="tx1"/>
          </a:solidFill>
          <a:latin typeface="+mn-lt"/>
        </a:defRPr>
      </a:lvl4pPr>
      <a:lvl5pPr marL="1681163" indent="-160338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600">
          <a:solidFill>
            <a:schemeClr val="tx1"/>
          </a:solidFill>
          <a:latin typeface="+mn-lt"/>
        </a:defRPr>
      </a:lvl5pPr>
      <a:lvl6pPr marL="2138363" indent="-160338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600">
          <a:solidFill>
            <a:schemeClr val="tx1"/>
          </a:solidFill>
          <a:latin typeface="+mn-lt"/>
        </a:defRPr>
      </a:lvl6pPr>
      <a:lvl7pPr marL="2595563" indent="-160338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600">
          <a:solidFill>
            <a:schemeClr val="tx1"/>
          </a:solidFill>
          <a:latin typeface="+mn-lt"/>
        </a:defRPr>
      </a:lvl7pPr>
      <a:lvl8pPr marL="3052763" indent="-160338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600">
          <a:solidFill>
            <a:schemeClr val="tx1"/>
          </a:solidFill>
          <a:latin typeface="+mn-lt"/>
        </a:defRPr>
      </a:lvl8pPr>
      <a:lvl9pPr marL="3509963" indent="-160338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.wsr.ac.at\common\user\schulm\WorkingPapersNeu\EMF\fig_emf.xlsx!abb34_ppp!%5bfig_emf.xlsx%5dabb34_ppp%20Chart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emf"/><Relationship Id="rId5" Type="http://schemas.openxmlformats.org/officeDocument/2006/relationships/oleObject" Target="file:///\\commons.wsr.ac.at\common\user\schulm\WorkingPapersNeu\EMF\fig_emf.xlsx!abb34_ppp!%5bfig_emf.xlsx%5dabb34_ppp%20Chart%204" TargetMode="Externa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file:///\\commons.wsr.ac.at\common\user\schulm\WorkingPapersNeu\EMF\fig_emf.xlsx!abb34_ppp%20(2)!%5bfig_emf.xlsx%5dabb34_ppp%20(2)%20Chart%204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\\commons.wsr.ac.at\common\user\schulm\WorkingPapersNeu\EMF\fig_emf.xlsx!abb34_ppp%20(2)!%5bfig_emf.xlsx%5dabb34_ppp%20(2)%20Chart%203" TargetMode="External"/><Relationship Id="rId5" Type="http://schemas.openxmlformats.org/officeDocument/2006/relationships/image" Target="../media/image2.emf"/><Relationship Id="rId4" Type="http://schemas.openxmlformats.org/officeDocument/2006/relationships/oleObject" Target="file:///\\commons.wsr.ac.at\common\user\schulm\vortrag\WorkingPapersNeu\EMF\fig_emf.xlsx!abb34_ppp%20(2)!%5bfig_emf.xlsx%5dabb34_ppp%20(2)%20Chart%202" TargetMode="External"/><Relationship Id="rId9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file:///\\commons.wsr.ac.at\common\user\schulm\ABBILDUNGEN\Dollar_Oil_ab_1960.xlsx!abb_ab70ppp!%5bDollar_Oil_ab_1960.xlsx%5dabb_ab70ppp%20Chart%2011-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WorkingPapersNeu\FinSpec_IMF\tabs%20graphs.xlsx!fig4%20zdolleuro%20ppp%20(2)!%5btabs%20graphs.xlsx%5dfig4%20zdolleuro%20ppp%20(2)%20Chart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file:///\\commons.wsr.ac.at\common\user\schulm\Projekte\ComSpec\zei\zei_oil.xls!zei3%20deutsch!%5bzei_oil.xls%5dzei3%20deutsch%20Chart%20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.wsr.ac.at\common\user\schulm\vortrag\WorkingPapersNeu\WWWforEurope\WWWforEurope_tables_figures.xlsx!fig3!%5bWWWforEurope_tables_figures.xlsx%5dfig3%20Chart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file:///\\commons.wsr.ac.at\common\user\schulm\ABBILDUNGEN\Kapitalbildung_NFU_DE.xlsx!abb_deu_ppp!%5bKapitalbildung_NFU_DE.xlsx%5dabb_deu_ppp%20Diagramm%2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123"/>
          <p:cNvSpPr>
            <a:spLocks noChangeArrowheads="1"/>
          </p:cNvSpPr>
          <p:nvPr/>
        </p:nvSpPr>
        <p:spPr bwMode="auto">
          <a:xfrm>
            <a:off x="587148" y="1470273"/>
            <a:ext cx="8570913" cy="4221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  <a:latin typeface="Century Gothic" pitchFamily="34" charset="0"/>
              </a:rPr>
              <a:t>Stephan </a:t>
            </a:r>
            <a:r>
              <a:rPr lang="en-US" sz="2400" b="1" dirty="0" err="1">
                <a:solidFill>
                  <a:schemeClr val="tx1"/>
                </a:solidFill>
                <a:latin typeface="Century Gothic" pitchFamily="34" charset="0"/>
              </a:rPr>
              <a:t>Schulmeister</a:t>
            </a:r>
            <a:endParaRPr lang="en-US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123" name="Rectangle 5126"/>
          <p:cNvSpPr>
            <a:spLocks noChangeArrowheads="1"/>
          </p:cNvSpPr>
          <p:nvPr/>
        </p:nvSpPr>
        <p:spPr bwMode="auto">
          <a:xfrm>
            <a:off x="533400" y="2591219"/>
            <a:ext cx="88392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de-AT" sz="3600" b="1" dirty="0" smtClean="0">
                <a:solidFill>
                  <a:schemeClr val="tx1"/>
                </a:solidFill>
                <a:latin typeface="Century Gothic" pitchFamily="34" charset="0"/>
              </a:rPr>
              <a:t>Die Ursache der großen Krise Europas – nicht eine „</a:t>
            </a:r>
            <a:r>
              <a:rPr lang="de-AT" sz="3600" b="1" dirty="0" err="1" smtClean="0">
                <a:solidFill>
                  <a:schemeClr val="tx1"/>
                </a:solidFill>
                <a:latin typeface="Century Gothic" pitchFamily="34" charset="0"/>
              </a:rPr>
              <a:t>sekuläre</a:t>
            </a:r>
            <a:r>
              <a:rPr lang="de-AT" sz="3600" b="1" dirty="0" smtClean="0">
                <a:solidFill>
                  <a:schemeClr val="tx1"/>
                </a:solidFill>
                <a:latin typeface="Century Gothic" pitchFamily="34" charset="0"/>
              </a:rPr>
              <a:t> Stagnation“, sondern eine falsche Navigationskarte</a:t>
            </a:r>
          </a:p>
        </p:txBody>
      </p:sp>
      <p:sp>
        <p:nvSpPr>
          <p:cNvPr id="5124" name="Rectangle 5141"/>
          <p:cNvSpPr>
            <a:spLocks noChangeArrowheads="1"/>
          </p:cNvSpPr>
          <p:nvPr/>
        </p:nvSpPr>
        <p:spPr bwMode="auto">
          <a:xfrm>
            <a:off x="582669" y="5232600"/>
            <a:ext cx="8637587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just"/>
            <a:r>
              <a:rPr lang="de-DE" sz="2400" b="1" dirty="0" smtClean="0">
                <a:solidFill>
                  <a:schemeClr val="tx1"/>
                </a:solidFill>
                <a:latin typeface="Century Gothic" pitchFamily="34" charset="0"/>
              </a:rPr>
              <a:t>Workshop „Sekundäre Stagnation“ im Rahmen der Tagung „Wachstum im Wandel“ am 22. Februar 2016 an der Wirtschaftsuniversität Wien</a:t>
            </a:r>
            <a:endParaRPr lang="en-US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533400" y="381000"/>
            <a:ext cx="9067800" cy="6172200"/>
          </a:xfrm>
          <a:prstGeom prst="rect">
            <a:avLst/>
          </a:prstGeom>
          <a:noFill/>
          <a:ln w="793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4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Drei „Bären“ und die große Krise</a:t>
            </a:r>
            <a:endParaRPr lang="de-AT" dirty="0"/>
          </a:p>
        </p:txBody>
      </p:sp>
      <p:graphicFrame>
        <p:nvGraphicFramePr>
          <p:cNvPr id="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800510"/>
              </p:ext>
            </p:extLst>
          </p:nvPr>
        </p:nvGraphicFramePr>
        <p:xfrm>
          <a:off x="1066800" y="1219200"/>
          <a:ext cx="7772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26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479800" y="190500"/>
            <a:ext cx="5815013" cy="1143000"/>
          </a:xfrm>
        </p:spPr>
        <p:txBody>
          <a:bodyPr/>
          <a:lstStyle/>
          <a:p>
            <a:pPr defTabSz="914400">
              <a:tabLst/>
            </a:pPr>
            <a:r>
              <a:rPr lang="de-DE" dirty="0" smtClean="0"/>
              <a:t>Entwicklung der Anleihezinsen</a:t>
            </a:r>
            <a:endParaRPr lang="de-AT" dirty="0" smtClean="0"/>
          </a:p>
        </p:txBody>
      </p:sp>
      <p:graphicFrame>
        <p:nvGraphicFramePr>
          <p:cNvPr id="4" name="Diagramm 3"/>
          <p:cNvGraphicFramePr/>
          <p:nvPr/>
        </p:nvGraphicFramePr>
        <p:xfrm>
          <a:off x="1714500" y="1587500"/>
          <a:ext cx="6362699" cy="482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479800" y="190500"/>
            <a:ext cx="5815013" cy="1143000"/>
          </a:xfrm>
        </p:spPr>
        <p:txBody>
          <a:bodyPr/>
          <a:lstStyle/>
          <a:p>
            <a:pPr defTabSz="914400">
              <a:tabLst/>
            </a:pPr>
            <a:r>
              <a:rPr lang="de-DE" dirty="0" smtClean="0"/>
              <a:t>Lohnstückkosten und Exportpreise</a:t>
            </a:r>
            <a:endParaRPr lang="de-AT" dirty="0" smtClean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259166195"/>
              </p:ext>
            </p:extLst>
          </p:nvPr>
        </p:nvGraphicFramePr>
        <p:xfrm>
          <a:off x="368300" y="1549400"/>
          <a:ext cx="4330700" cy="457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m 5"/>
          <p:cNvGraphicFramePr/>
          <p:nvPr/>
        </p:nvGraphicFramePr>
        <p:xfrm>
          <a:off x="5194300" y="1536700"/>
          <a:ext cx="4711700" cy="463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479800" y="190500"/>
            <a:ext cx="5815013" cy="1143000"/>
          </a:xfrm>
        </p:spPr>
        <p:txBody>
          <a:bodyPr/>
          <a:lstStyle/>
          <a:p>
            <a:pPr defTabSz="914400">
              <a:tabLst/>
            </a:pPr>
            <a:r>
              <a:rPr lang="de-DE" dirty="0" smtClean="0"/>
              <a:t>Gesamtexporte und –</a:t>
            </a:r>
            <a:r>
              <a:rPr lang="de-DE" dirty="0" err="1" smtClean="0"/>
              <a:t>importe</a:t>
            </a:r>
            <a:r>
              <a:rPr lang="de-DE" dirty="0" smtClean="0"/>
              <a:t> nominell</a:t>
            </a:r>
            <a:endParaRPr lang="de-AT" dirty="0" smtClean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65529190"/>
              </p:ext>
            </p:extLst>
          </p:nvPr>
        </p:nvGraphicFramePr>
        <p:xfrm>
          <a:off x="152400" y="1498600"/>
          <a:ext cx="4686300" cy="49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m 3"/>
          <p:cNvGraphicFramePr/>
          <p:nvPr/>
        </p:nvGraphicFramePr>
        <p:xfrm>
          <a:off x="4940300" y="1485900"/>
          <a:ext cx="49657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505200" y="0"/>
            <a:ext cx="5815013" cy="1143000"/>
          </a:xfrm>
        </p:spPr>
        <p:txBody>
          <a:bodyPr/>
          <a:lstStyle/>
          <a:p>
            <a:pPr defTabSz="914400">
              <a:tabLst/>
            </a:pPr>
            <a:r>
              <a:rPr lang="de-DE" dirty="0" smtClean="0"/>
              <a:t>Gesamtexporte und –</a:t>
            </a:r>
            <a:r>
              <a:rPr lang="de-DE" dirty="0" err="1" smtClean="0"/>
              <a:t>importe</a:t>
            </a:r>
            <a:r>
              <a:rPr lang="de-DE" dirty="0" smtClean="0"/>
              <a:t> Deutschlands nach Partnern</a:t>
            </a:r>
            <a:endParaRPr lang="de-AT" dirty="0" smtClean="0"/>
          </a:p>
        </p:txBody>
      </p:sp>
      <p:graphicFrame>
        <p:nvGraphicFramePr>
          <p:cNvPr id="3" name="Diagramm 2"/>
          <p:cNvGraphicFramePr/>
          <p:nvPr/>
        </p:nvGraphicFramePr>
        <p:xfrm>
          <a:off x="0" y="1257300"/>
          <a:ext cx="4826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m 3"/>
          <p:cNvGraphicFramePr/>
          <p:nvPr/>
        </p:nvGraphicFramePr>
        <p:xfrm>
          <a:off x="4699000" y="1447800"/>
          <a:ext cx="5359400" cy="486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479800" y="190500"/>
            <a:ext cx="5815013" cy="1143000"/>
          </a:xfrm>
        </p:spPr>
        <p:txBody>
          <a:bodyPr/>
          <a:lstStyle/>
          <a:p>
            <a:pPr defTabSz="914400">
              <a:tabLst/>
            </a:pPr>
            <a:r>
              <a:rPr lang="de-DE" dirty="0" smtClean="0"/>
              <a:t>Leistungsbilanz Deutschlands nach Partnern</a:t>
            </a:r>
            <a:endParaRPr lang="de-AT" dirty="0" smtClean="0"/>
          </a:p>
        </p:txBody>
      </p:sp>
      <p:graphicFrame>
        <p:nvGraphicFramePr>
          <p:cNvPr id="4" name="Diagramm 3"/>
          <p:cNvGraphicFramePr/>
          <p:nvPr/>
        </p:nvGraphicFramePr>
        <p:xfrm>
          <a:off x="4838700" y="1651000"/>
          <a:ext cx="4876800" cy="394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m 4"/>
          <p:cNvGraphicFramePr/>
          <p:nvPr/>
        </p:nvGraphicFramePr>
        <p:xfrm>
          <a:off x="342900" y="1549400"/>
          <a:ext cx="4165600" cy="443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479800" y="190500"/>
            <a:ext cx="5815013" cy="1143000"/>
          </a:xfrm>
        </p:spPr>
        <p:txBody>
          <a:bodyPr/>
          <a:lstStyle/>
          <a:p>
            <a:pPr defTabSz="914400">
              <a:tabLst/>
            </a:pPr>
            <a:r>
              <a:rPr lang="de-DE" dirty="0" smtClean="0"/>
              <a:t>Staatsausgaben und Staatsverschuldung</a:t>
            </a:r>
            <a:endParaRPr lang="de-AT" dirty="0" smtClean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935000191"/>
              </p:ext>
            </p:extLst>
          </p:nvPr>
        </p:nvGraphicFramePr>
        <p:xfrm>
          <a:off x="165100" y="1714500"/>
          <a:ext cx="4533900" cy="463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m 3"/>
          <p:cNvGraphicFramePr/>
          <p:nvPr/>
        </p:nvGraphicFramePr>
        <p:xfrm>
          <a:off x="4457700" y="1625600"/>
          <a:ext cx="5448300" cy="47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479800" y="190500"/>
            <a:ext cx="5815013" cy="1143000"/>
          </a:xfrm>
        </p:spPr>
        <p:txBody>
          <a:bodyPr/>
          <a:lstStyle/>
          <a:p>
            <a:pPr defTabSz="914400">
              <a:tabLst/>
            </a:pPr>
            <a:r>
              <a:rPr lang="de-DE" dirty="0" smtClean="0"/>
              <a:t>Brutto-Löhne je Beschäftigten</a:t>
            </a:r>
            <a:endParaRPr lang="de-AT" dirty="0" smtClean="0"/>
          </a:p>
        </p:txBody>
      </p:sp>
      <p:graphicFrame>
        <p:nvGraphicFramePr>
          <p:cNvPr id="5" name="Diagramm 4"/>
          <p:cNvGraphicFramePr/>
          <p:nvPr/>
        </p:nvGraphicFramePr>
        <p:xfrm>
          <a:off x="4826000" y="1663700"/>
          <a:ext cx="4572000" cy="4291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328020849"/>
              </p:ext>
            </p:extLst>
          </p:nvPr>
        </p:nvGraphicFramePr>
        <p:xfrm>
          <a:off x="469900" y="1625600"/>
          <a:ext cx="433653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479800" y="190500"/>
            <a:ext cx="5815013" cy="1143000"/>
          </a:xfrm>
        </p:spPr>
        <p:txBody>
          <a:bodyPr/>
          <a:lstStyle/>
          <a:p>
            <a:pPr defTabSz="914400">
              <a:tabLst/>
            </a:pPr>
            <a:r>
              <a:rPr lang="de-DE" dirty="0" smtClean="0"/>
              <a:t>Arbeitslosenquote und Arbeitslosengeld pro Jahr</a:t>
            </a:r>
            <a:endParaRPr lang="de-AT" dirty="0" smtClean="0"/>
          </a:p>
        </p:txBody>
      </p:sp>
      <p:graphicFrame>
        <p:nvGraphicFramePr>
          <p:cNvPr id="3" name="Diagramm 2"/>
          <p:cNvGraphicFramePr/>
          <p:nvPr/>
        </p:nvGraphicFramePr>
        <p:xfrm>
          <a:off x="-203200" y="1600200"/>
          <a:ext cx="4940300" cy="435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m 3"/>
          <p:cNvGraphicFramePr/>
          <p:nvPr/>
        </p:nvGraphicFramePr>
        <p:xfrm>
          <a:off x="4711700" y="1689100"/>
          <a:ext cx="51943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479800" y="190500"/>
            <a:ext cx="5815013" cy="1143000"/>
          </a:xfrm>
        </p:spPr>
        <p:txBody>
          <a:bodyPr/>
          <a:lstStyle/>
          <a:p>
            <a:pPr defTabSz="914400">
              <a:tabLst/>
            </a:pPr>
            <a:r>
              <a:rPr lang="de-DE" dirty="0" smtClean="0"/>
              <a:t>BIP und Brutto-Investitionen</a:t>
            </a:r>
            <a:endParaRPr lang="de-AT" dirty="0" smtClean="0"/>
          </a:p>
        </p:txBody>
      </p:sp>
      <p:graphicFrame>
        <p:nvGraphicFramePr>
          <p:cNvPr id="3" name="Diagramm 2"/>
          <p:cNvGraphicFramePr/>
          <p:nvPr/>
        </p:nvGraphicFramePr>
        <p:xfrm>
          <a:off x="265813" y="1626781"/>
          <a:ext cx="4582634" cy="4661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m 3"/>
          <p:cNvGraphicFramePr/>
          <p:nvPr/>
        </p:nvGraphicFramePr>
        <p:xfrm>
          <a:off x="4628707" y="1679945"/>
          <a:ext cx="4972493" cy="465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Zum Konzept der </a:t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 err="1" smtClean="0"/>
              <a:t>sekulären</a:t>
            </a:r>
            <a:r>
              <a:rPr lang="de-DE" dirty="0" smtClean="0"/>
              <a:t> Stagnation“</a:t>
            </a:r>
            <a:endParaRPr lang="de-AT" dirty="0" smtClean="0"/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>
          <a:xfrm>
            <a:off x="838200" y="1382655"/>
            <a:ext cx="8382000" cy="5475345"/>
          </a:xfrm>
        </p:spPr>
        <p:txBody>
          <a:bodyPr/>
          <a:lstStyle/>
          <a:p>
            <a:pPr marL="225425" lvl="1" indent="-225425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n"/>
            </a:pPr>
            <a:r>
              <a:rPr lang="de-DE" sz="2100" dirty="0" smtClean="0">
                <a:ea typeface="+mn-ea"/>
                <a:cs typeface="+mn-cs"/>
              </a:rPr>
              <a:t> Keynes schon in den „Enkelkindern“ (1930) und detaillierter in „The </a:t>
            </a:r>
            <a:r>
              <a:rPr lang="de-DE" sz="2100" dirty="0" err="1" smtClean="0">
                <a:ea typeface="+mn-ea"/>
                <a:cs typeface="+mn-cs"/>
              </a:rPr>
              <a:t>long</a:t>
            </a:r>
            <a:r>
              <a:rPr lang="de-DE" sz="2100" dirty="0" smtClean="0">
                <a:ea typeface="+mn-ea"/>
                <a:cs typeface="+mn-cs"/>
              </a:rPr>
              <a:t>-term </a:t>
            </a:r>
            <a:r>
              <a:rPr lang="de-DE" sz="2100" dirty="0" err="1" smtClean="0">
                <a:ea typeface="+mn-ea"/>
                <a:cs typeface="+mn-cs"/>
              </a:rPr>
              <a:t>problem</a:t>
            </a:r>
            <a:r>
              <a:rPr lang="de-DE" sz="2100" dirty="0" smtClean="0">
                <a:ea typeface="+mn-ea"/>
                <a:cs typeface="+mn-cs"/>
              </a:rPr>
              <a:t> </a:t>
            </a:r>
            <a:r>
              <a:rPr lang="de-DE" sz="2100" dirty="0" err="1" smtClean="0">
                <a:ea typeface="+mn-ea"/>
                <a:cs typeface="+mn-cs"/>
              </a:rPr>
              <a:t>of</a:t>
            </a:r>
            <a:r>
              <a:rPr lang="de-DE" sz="2100" dirty="0" smtClean="0">
                <a:ea typeface="+mn-ea"/>
                <a:cs typeface="+mn-cs"/>
              </a:rPr>
              <a:t> </a:t>
            </a:r>
            <a:r>
              <a:rPr lang="de-DE" sz="2100" dirty="0" err="1" smtClean="0">
                <a:ea typeface="+mn-ea"/>
                <a:cs typeface="+mn-cs"/>
              </a:rPr>
              <a:t>full</a:t>
            </a:r>
            <a:r>
              <a:rPr lang="de-DE" sz="2100" dirty="0" smtClean="0">
                <a:ea typeface="+mn-ea"/>
                <a:cs typeface="+mn-cs"/>
              </a:rPr>
              <a:t> </a:t>
            </a:r>
            <a:r>
              <a:rPr lang="de-DE" sz="2100" dirty="0" err="1" smtClean="0">
                <a:ea typeface="+mn-ea"/>
                <a:cs typeface="+mn-cs"/>
              </a:rPr>
              <a:t>employment</a:t>
            </a:r>
            <a:r>
              <a:rPr lang="de-DE" sz="2100" dirty="0" smtClean="0">
                <a:ea typeface="+mn-ea"/>
                <a:cs typeface="+mn-cs"/>
              </a:rPr>
              <a:t>“:</a:t>
            </a:r>
          </a:p>
          <a:p>
            <a:pPr lvl="1">
              <a:lnSpc>
                <a:spcPct val="90000"/>
              </a:lnSpc>
            </a:pPr>
            <a:r>
              <a:rPr lang="de-DE" sz="1800" dirty="0"/>
              <a:t>Drei Phasen entsprechend der Ex-ante-Relation von I zu S</a:t>
            </a:r>
          </a:p>
          <a:p>
            <a:pPr lvl="1">
              <a:lnSpc>
                <a:spcPct val="90000"/>
              </a:lnSpc>
            </a:pPr>
            <a:r>
              <a:rPr lang="de-DE" sz="1800" dirty="0"/>
              <a:t>Langsame und stetige Entwicklung Richtung Stagnation</a:t>
            </a:r>
          </a:p>
          <a:p>
            <a:pPr lvl="1">
              <a:lnSpc>
                <a:spcPct val="90000"/>
              </a:lnSpc>
            </a:pPr>
            <a:r>
              <a:rPr lang="de-DE" sz="1800" dirty="0"/>
              <a:t>In Phase III: Sparen dämpfen und Arbeitszeit senken, Anstieg der Staatsverschuldung – in Grenzen – akzeptieren</a:t>
            </a:r>
          </a:p>
          <a:p>
            <a:pPr marL="225425" lvl="1" indent="-225425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n"/>
            </a:pPr>
            <a:r>
              <a:rPr lang="de-DE" sz="2100" dirty="0" smtClean="0">
                <a:ea typeface="+mn-ea"/>
                <a:cs typeface="+mn-cs"/>
              </a:rPr>
              <a:t>Popularisiert von Alvin Hansen, modifiziert von Josef Steindl</a:t>
            </a:r>
          </a:p>
          <a:p>
            <a:pPr marL="225425" lvl="1" indent="-225425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n"/>
            </a:pPr>
            <a:r>
              <a:rPr lang="de-DE" sz="2100" dirty="0" smtClean="0">
                <a:ea typeface="+mn-ea"/>
                <a:cs typeface="+mn-cs"/>
              </a:rPr>
              <a:t>Ausgegraben 2013 von Mainstream-Ökonomen wie Larry Summers zur „Erklärung“ des seit den 1970er Jahren sinkenden Wachstums und der Stagnation in Europa seit 2008</a:t>
            </a:r>
          </a:p>
          <a:p>
            <a:pPr marL="225425" lvl="1" indent="-225425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n"/>
            </a:pPr>
            <a:r>
              <a:rPr lang="de-DE" sz="2100" dirty="0" smtClean="0">
                <a:ea typeface="+mn-ea"/>
                <a:cs typeface="+mn-cs"/>
              </a:rPr>
              <a:t>Wichtige Faktoren: Bevölkerung, Ungleichheit, Sättigungstendenzen, Kapitalausstattung, „natürlicher Zins“ wurde negativ</a:t>
            </a:r>
          </a:p>
          <a:p>
            <a:pPr marL="225425" lvl="1" indent="-225425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n"/>
            </a:pPr>
            <a:r>
              <a:rPr lang="de-DE" sz="2100" dirty="0" smtClean="0">
                <a:ea typeface="+mn-ea"/>
                <a:cs typeface="+mn-cs"/>
              </a:rPr>
              <a:t>Verdrängung des Mainstream: Ihre eigenen Theorien und die daraus abgeleitete Navigationskarte für die Politik sind die Hauptursachen der Krise</a:t>
            </a:r>
          </a:p>
        </p:txBody>
      </p:sp>
    </p:spTree>
    <p:extLst>
      <p:ext uri="{BB962C8B-B14F-4D97-AF65-F5344CB8AC3E}">
        <p14:creationId xmlns:p14="http://schemas.microsoft.com/office/powerpoint/2010/main" val="42098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479800" y="190500"/>
            <a:ext cx="5815013" cy="1143000"/>
          </a:xfrm>
        </p:spPr>
        <p:txBody>
          <a:bodyPr/>
          <a:lstStyle/>
          <a:p>
            <a:pPr defTabSz="914400">
              <a:tabLst/>
            </a:pPr>
            <a:r>
              <a:rPr lang="de-DE" dirty="0" smtClean="0"/>
              <a:t>BIP-Entwicklung seit 1950</a:t>
            </a:r>
            <a:endParaRPr lang="de-AT" dirty="0" smtClean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6" y="1715530"/>
            <a:ext cx="4523914" cy="471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70" y="1696753"/>
            <a:ext cx="5035722" cy="473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897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Staatsschuldenquoten</a:t>
            </a:r>
            <a:endParaRPr lang="de-AT" altLang="de-DE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611" y="1650670"/>
            <a:ext cx="4542687" cy="4566722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3268" y="1747367"/>
            <a:ext cx="4527632" cy="4540036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14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Arbeitslosigkeit und </a:t>
            </a:r>
            <a:r>
              <a:rPr lang="de-DE" dirty="0" smtClean="0"/>
              <a:t>Staatsverschuldung </a:t>
            </a:r>
            <a:r>
              <a:rPr lang="de-DE" smtClean="0"/>
              <a:t>in Westeuropa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595282" y="6429396"/>
            <a:ext cx="17540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800" dirty="0" smtClean="0">
                <a:solidFill>
                  <a:schemeClr val="tx1"/>
                </a:solidFill>
                <a:latin typeface="+mj-lt"/>
              </a:rPr>
              <a:t>1) Gleitender 3-Jahresdurchnitt.</a:t>
            </a:r>
            <a:endParaRPr lang="de-AT" sz="8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90194" name="Object 82"/>
          <p:cNvGraphicFramePr>
            <a:graphicFrameLocks noChangeAspect="1"/>
          </p:cNvGraphicFramePr>
          <p:nvPr/>
        </p:nvGraphicFramePr>
        <p:xfrm>
          <a:off x="2590800" y="1219200"/>
          <a:ext cx="4648200" cy="3276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68" name="Worksheet" r:id="rId3" imgW="6886499" imgH="3867210" progId="Excel.Sheet.8">
                  <p:link updateAutomatic="1"/>
                </p:oleObj>
              </mc:Choice>
              <mc:Fallback>
                <p:oleObj name="Worksheet" r:id="rId3" imgW="6886499" imgH="3867210" progId="Excel.Sheet.8">
                  <p:link updateAutomatic="1"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19200"/>
                        <a:ext cx="4648200" cy="3276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95" name="Object 83"/>
          <p:cNvGraphicFramePr>
            <a:graphicFrameLocks noChangeAspect="1"/>
          </p:cNvGraphicFramePr>
          <p:nvPr/>
        </p:nvGraphicFramePr>
        <p:xfrm>
          <a:off x="2590800" y="4419600"/>
          <a:ext cx="4610100" cy="2121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69" name="Worksheet" r:id="rId5" imgW="6829501" imgH="3829140" progId="Excel.Sheet.8">
                  <p:link updateAutomatic="1"/>
                </p:oleObj>
              </mc:Choice>
              <mc:Fallback>
                <p:oleObj name="Worksheet" r:id="rId5" imgW="6829501" imgH="3829140" progId="Excel.Sheet.8">
                  <p:link updateAutomatic="1"/>
                  <p:pic>
                    <p:nvPicPr>
                      <p:cNvPr id="0" name="Picture 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419600"/>
                        <a:ext cx="4610100" cy="2121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97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52400"/>
            <a:ext cx="6754813" cy="1143000"/>
          </a:xfrm>
        </p:spPr>
        <p:txBody>
          <a:bodyPr/>
          <a:lstStyle/>
          <a:p>
            <a:r>
              <a:rPr lang="de-AT" smtClean="0"/>
              <a:t>Langfristige Entwicklung </a:t>
            </a:r>
            <a:br>
              <a:rPr lang="de-AT" smtClean="0"/>
            </a:br>
            <a:r>
              <a:rPr lang="de-AT" smtClean="0"/>
              <a:t>in (West)Europa 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762000" y="6477000"/>
          <a:ext cx="2895600" cy="228600"/>
        </p:xfrm>
        <a:graphic>
          <a:graphicData uri="http://schemas.openxmlformats.org/drawingml/2006/table">
            <a:tbl>
              <a:tblPr/>
              <a:tblGrid>
                <a:gridCol w="2895600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0" i="0" u="none" strike="noStrike" baseline="30000" dirty="0">
                          <a:solidFill>
                            <a:srgbClr val="000000"/>
                          </a:solidFill>
                          <a:latin typeface="Century Gothic"/>
                        </a:rPr>
                        <a:t>1</a:t>
                      </a:r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) Gleitender 3-Jahresdurchnitt.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7890" name="Object 5"/>
          <p:cNvGraphicFramePr>
            <a:graphicFrameLocks noChangeAspect="1"/>
          </p:cNvGraphicFramePr>
          <p:nvPr/>
        </p:nvGraphicFramePr>
        <p:xfrm>
          <a:off x="2743200" y="1192213"/>
          <a:ext cx="4191000" cy="184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30" name="Worksheet" r:id="rId4" imgW="6877044" imgH="3829140" progId="Excel.Sheet.8">
                  <p:link updateAutomatic="1"/>
                </p:oleObj>
              </mc:Choice>
              <mc:Fallback>
                <p:oleObj name="Worksheet" r:id="rId4" imgW="6877044" imgH="3829140" progId="Excel.Shee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192213"/>
                        <a:ext cx="4191000" cy="184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6"/>
          <p:cNvGraphicFramePr>
            <a:graphicFrameLocks noChangeAspect="1"/>
          </p:cNvGraphicFramePr>
          <p:nvPr/>
        </p:nvGraphicFramePr>
        <p:xfrm>
          <a:off x="2743200" y="2978150"/>
          <a:ext cx="4267200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31" name="Worksheet" r:id="rId6" imgW="6858135" imgH="3581280" progId="Excel.Sheet.8">
                  <p:link updateAutomatic="1"/>
                </p:oleObj>
              </mc:Choice>
              <mc:Fallback>
                <p:oleObj name="Worksheet" r:id="rId6" imgW="6858135" imgH="3581280" progId="Excel.Shee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978150"/>
                        <a:ext cx="4267200" cy="173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7"/>
          <p:cNvGraphicFramePr>
            <a:graphicFrameLocks noChangeAspect="1"/>
          </p:cNvGraphicFramePr>
          <p:nvPr/>
        </p:nvGraphicFramePr>
        <p:xfrm>
          <a:off x="2743200" y="4654550"/>
          <a:ext cx="4191000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32" name="Worksheet" r:id="rId8" imgW="6829501" imgH="3800520" progId="Excel.Sheet.8">
                  <p:link updateAutomatic="1"/>
                </p:oleObj>
              </mc:Choice>
              <mc:Fallback>
                <p:oleObj name="Worksheet" r:id="rId8" imgW="6829501" imgH="3800520" progId="Excel.Shee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654550"/>
                        <a:ext cx="4191000" cy="186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78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6843713" cy="1295400"/>
          </a:xfrm>
        </p:spPr>
        <p:txBody>
          <a:bodyPr/>
          <a:lstStyle/>
          <a:p>
            <a:r>
              <a:rPr lang="en-GB" dirty="0" err="1" smtClean="0"/>
              <a:t>Dollarkurs</a:t>
            </a:r>
            <a:r>
              <a:rPr lang="en-GB" dirty="0" smtClean="0"/>
              <a:t> und </a:t>
            </a:r>
            <a:r>
              <a:rPr lang="en-GB" dirty="0" err="1" smtClean="0"/>
              <a:t>Ölpreis</a:t>
            </a:r>
            <a:endParaRPr lang="de-AT" dirty="0" smtClean="0"/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647700" y="5943600"/>
            <a:ext cx="2374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99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99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AT">
              <a:solidFill>
                <a:schemeClr val="tx1"/>
              </a:solidFill>
            </a:endParaRP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546225" y="6245225"/>
            <a:ext cx="164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99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99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r>
              <a:rPr lang="de-AT" sz="1100">
                <a:solidFill>
                  <a:schemeClr val="tx1"/>
                </a:solidFill>
                <a:latin typeface="Century Gothic" pitchFamily="34" charset="0"/>
              </a:rPr>
              <a:t>Q: Wifo-Datenbank</a:t>
            </a:r>
            <a:r>
              <a:rPr lang="de-AT">
                <a:latin typeface="Century Gothic" pitchFamily="34" charset="0"/>
              </a:rPr>
              <a:t>.</a:t>
            </a:r>
          </a:p>
        </p:txBody>
      </p:sp>
      <p:sp>
        <p:nvSpPr>
          <p:cNvPr id="30726" name="Rechteck 7"/>
          <p:cNvSpPr>
            <a:spLocks noChangeArrowheads="1"/>
          </p:cNvSpPr>
          <p:nvPr/>
        </p:nvSpPr>
        <p:spPr bwMode="auto">
          <a:xfrm>
            <a:off x="1524000" y="6477000"/>
            <a:ext cx="28146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100">
                <a:solidFill>
                  <a:schemeClr val="tx1"/>
                </a:solidFill>
                <a:latin typeface="Century Gothic" pitchFamily="34" charset="0"/>
              </a:rPr>
              <a:t>1) Gegenüber DM, Franc, Pfund, Yen.</a:t>
            </a:r>
            <a:endParaRPr lang="de-AT" sz="110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127095"/>
              </p:ext>
            </p:extLst>
          </p:nvPr>
        </p:nvGraphicFramePr>
        <p:xfrm>
          <a:off x="1128155" y="1295401"/>
          <a:ext cx="7386453" cy="4952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6" name="Worksheet" r:id="rId4" imgW="7438921" imgH="4476870" progId="Excel.Sheet.8">
                  <p:link updateAutomatic="1"/>
                </p:oleObj>
              </mc:Choice>
              <mc:Fallback>
                <p:oleObj name="Worksheet" r:id="rId4" imgW="7438921" imgH="4476870" progId="Excel.Shee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155" y="1295401"/>
                        <a:ext cx="7386453" cy="4952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99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Spekulationssystem für den </a:t>
            </a:r>
            <a:br>
              <a:rPr lang="de-DE" smtClean="0"/>
            </a:br>
            <a:r>
              <a:rPr lang="de-DE" smtClean="0"/>
              <a:t>Dollar-Euro-Kurs</a:t>
            </a:r>
            <a:endParaRPr lang="de-AT" smtClean="0"/>
          </a:p>
        </p:txBody>
      </p:sp>
      <p:graphicFrame>
        <p:nvGraphicFramePr>
          <p:cNvPr id="10243" name="Object 2"/>
          <p:cNvGraphicFramePr>
            <a:graphicFrameLocks noChangeAspect="1"/>
          </p:cNvGraphicFramePr>
          <p:nvPr/>
        </p:nvGraphicFramePr>
        <p:xfrm>
          <a:off x="1447800" y="1193800"/>
          <a:ext cx="6934200" cy="538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9" name="Worksheet" r:id="rId3" imgW="5848384" imgH="4543394" progId="Excel.Sheet.8">
                  <p:link updateAutomatic="1"/>
                </p:oleObj>
              </mc:Choice>
              <mc:Fallback>
                <p:oleObj name="Worksheet" r:id="rId3" imgW="5848384" imgH="4543394" progId="Excel.Shee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193800"/>
                        <a:ext cx="6934200" cy="538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9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87650" y="0"/>
            <a:ext cx="6418263" cy="1143000"/>
          </a:xfrm>
        </p:spPr>
        <p:txBody>
          <a:bodyPr/>
          <a:lstStyle/>
          <a:p>
            <a:r>
              <a:rPr lang="de-DE" altLang="de-DE" smtClean="0"/>
              <a:t>Spekulationssystem: Erdölfutures</a:t>
            </a:r>
            <a:endParaRPr lang="de-AT" altLang="de-DE" smtClean="0"/>
          </a:p>
        </p:txBody>
      </p:sp>
      <p:graphicFrame>
        <p:nvGraphicFramePr>
          <p:cNvPr id="14339" name="Object 4"/>
          <p:cNvGraphicFramePr>
            <a:graphicFrameLocks noChangeAspect="1"/>
          </p:cNvGraphicFramePr>
          <p:nvPr/>
        </p:nvGraphicFramePr>
        <p:xfrm>
          <a:off x="965200" y="1219200"/>
          <a:ext cx="7469188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1" name="Worksheet" r:id="rId4" imgW="5915025" imgH="5533906" progId="Excel.Sheet.8">
                  <p:link updateAutomatic="1"/>
                </p:oleObj>
              </mc:Choice>
              <mc:Fallback>
                <p:oleObj name="Worksheet" r:id="rId4" imgW="5915025" imgH="5533906" progId="Excel.Shee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1219200"/>
                        <a:ext cx="7469188" cy="534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6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Futurespreise</a:t>
            </a:r>
            <a:r>
              <a:rPr lang="en-GB" dirty="0" smtClean="0"/>
              <a:t> von </a:t>
            </a:r>
            <a:r>
              <a:rPr lang="en-GB" dirty="0" err="1" smtClean="0"/>
              <a:t>Rohstoffen</a:t>
            </a:r>
            <a:endParaRPr lang="en-GB" dirty="0"/>
          </a:p>
        </p:txBody>
      </p:sp>
      <p:graphicFrame>
        <p:nvGraphicFramePr>
          <p:cNvPr id="131080" name="Object 8"/>
          <p:cNvGraphicFramePr>
            <a:graphicFrameLocks noChangeAspect="1"/>
          </p:cNvGraphicFramePr>
          <p:nvPr/>
        </p:nvGraphicFramePr>
        <p:xfrm>
          <a:off x="1309662" y="1357298"/>
          <a:ext cx="7358114" cy="5251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0" name="Worksheet" r:id="rId3" imgW="5038641" imgH="4448290" progId="Excel.Sheet.8">
                  <p:link updateAutomatic="1"/>
                </p:oleObj>
              </mc:Choice>
              <mc:Fallback>
                <p:oleObj name="Worksheet" r:id="rId3" imgW="5038641" imgH="4448290" progId="Excel.Shee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62" y="1357298"/>
                        <a:ext cx="7358114" cy="5251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42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smtClean="0"/>
              <a:t> Aktienkurse in Deutschland, Großbritannien und den USA</a:t>
            </a:r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878775" y="1460664"/>
          <a:ext cx="7754586" cy="4961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26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Akkumulation der nicht-finanziellen Kapitalgesellschaften in Deutschland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96981"/>
              </p:ext>
            </p:extLst>
          </p:nvPr>
        </p:nvGraphicFramePr>
        <p:xfrm>
          <a:off x="1626919" y="1143000"/>
          <a:ext cx="653143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78" name="Worksheet" r:id="rId4" imgW="5257943" imgH="4181594" progId="Excel.Sheet.8">
                  <p:link updateAutomatic="1"/>
                </p:oleObj>
              </mc:Choice>
              <mc:Fallback>
                <p:oleObj name="Worksheet" r:id="rId4" imgW="5257943" imgH="4181594" progId="Excel.Shee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919" y="1143000"/>
                        <a:ext cx="6531430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3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FO_CG_Folie">
  <a:themeElements>
    <a:clrScheme name="">
      <a:dk1>
        <a:srgbClr val="000000"/>
      </a:dk1>
      <a:lt1>
        <a:srgbClr val="FFFFFF"/>
      </a:lt1>
      <a:dk2>
        <a:srgbClr val="000FB0"/>
      </a:dk2>
      <a:lt2>
        <a:srgbClr val="C0C0C0"/>
      </a:lt2>
      <a:accent1>
        <a:srgbClr val="000FB0"/>
      </a:accent1>
      <a:accent2>
        <a:srgbClr val="FF1720"/>
      </a:accent2>
      <a:accent3>
        <a:srgbClr val="FFFFFF"/>
      </a:accent3>
      <a:accent4>
        <a:srgbClr val="000000"/>
      </a:accent4>
      <a:accent5>
        <a:srgbClr val="AAAAD4"/>
      </a:accent5>
      <a:accent6>
        <a:srgbClr val="E7141C"/>
      </a:accent6>
      <a:hlink>
        <a:srgbClr val="7295FF"/>
      </a:hlink>
      <a:folHlink>
        <a:srgbClr val="FFCC00"/>
      </a:folHlink>
    </a:clrScheme>
    <a:fontScheme name="WIFO_CG_Foli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WIFO_CG_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FO_CG_Fol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8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000099"/>
        </a:accent1>
        <a:accent2>
          <a:srgbClr val="790015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6D0012"/>
        </a:accent6>
        <a:hlink>
          <a:srgbClr val="CADEF0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WIFO_CG_Folie">
  <a:themeElements>
    <a:clrScheme name="">
      <a:dk1>
        <a:srgbClr val="000000"/>
      </a:dk1>
      <a:lt1>
        <a:srgbClr val="FFFFFF"/>
      </a:lt1>
      <a:dk2>
        <a:srgbClr val="000FB0"/>
      </a:dk2>
      <a:lt2>
        <a:srgbClr val="C0C0C0"/>
      </a:lt2>
      <a:accent1>
        <a:srgbClr val="000FB0"/>
      </a:accent1>
      <a:accent2>
        <a:srgbClr val="FF1720"/>
      </a:accent2>
      <a:accent3>
        <a:srgbClr val="FFFFFF"/>
      </a:accent3>
      <a:accent4>
        <a:srgbClr val="000000"/>
      </a:accent4>
      <a:accent5>
        <a:srgbClr val="AAAAD4"/>
      </a:accent5>
      <a:accent6>
        <a:srgbClr val="E7141C"/>
      </a:accent6>
      <a:hlink>
        <a:srgbClr val="7295FF"/>
      </a:hlink>
      <a:folHlink>
        <a:srgbClr val="FFCC00"/>
      </a:folHlink>
    </a:clrScheme>
    <a:fontScheme name="WIFO_CG_Foli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IFO_CG_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FO_CG_Fol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8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000099"/>
        </a:accent1>
        <a:accent2>
          <a:srgbClr val="790015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6D0012"/>
        </a:accent6>
        <a:hlink>
          <a:srgbClr val="CADEF0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A4-Papier (210x297 mm)</PresentationFormat>
  <Paragraphs>55</Paragraphs>
  <Slides>22</Slides>
  <Notes>5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Verknüpfungen</vt:lpstr>
      </vt:variant>
      <vt:variant>
        <vt:i4>10</vt:i4>
      </vt:variant>
      <vt:variant>
        <vt:lpstr>Folientitel</vt:lpstr>
      </vt:variant>
      <vt:variant>
        <vt:i4>22</vt:i4>
      </vt:variant>
    </vt:vector>
  </HeadingPairs>
  <TitlesOfParts>
    <vt:vector size="34" baseType="lpstr">
      <vt:lpstr>WIFO_CG_Folie</vt:lpstr>
      <vt:lpstr>2_WIFO_CG_Folie</vt:lpstr>
      <vt:lpstr>\\commons.wsr.ac.at\common\user\schulm\vortrag\WorkingPapersNeu\EMF\fig_emf.xlsx!abb34_ppp (2)![fig_emf.xlsx]abb34_ppp (2) Chart 2</vt:lpstr>
      <vt:lpstr>\\commons.wsr.ac.at\common\user\schulm\WorkingPapersNeu\EMF\fig_emf.xlsx!abb34_ppp (2)![fig_emf.xlsx]abb34_ppp (2) Chart 3</vt:lpstr>
      <vt:lpstr>\\commons.wsr.ac.at\common\user\schulm\WorkingPapersNeu\EMF\fig_emf.xlsx!abb34_ppp (2)![fig_emf.xlsx]abb34_ppp (2) Chart 4</vt:lpstr>
      <vt:lpstr>\\commons.wsr.ac.at\common\user\schulm\ABBILDUNGEN\Dollar_Oil_ab_1960.xlsx!abb_ab70ppp![Dollar_Oil_ab_1960.xlsx]abb_ab70ppp Chart 11-1</vt:lpstr>
      <vt:lpstr>E:\WorkingPapersNeu\FinSpec_IMF\tabs graphs.xlsx!fig4 zdolleuro ppp (2)![tabs graphs.xlsx]fig4 zdolleuro ppp (2) Chart 1</vt:lpstr>
      <vt:lpstr>\\commons.wsr.ac.at\common\user\schulm\Projekte\ComSpec\zei\zei_oil.xls!zei3 deutsch![zei_oil.xls]zei3 deutsch Chart 1</vt:lpstr>
      <vt:lpstr>\\commons.wsr.ac.at\common\user\schulm\vortrag\WorkingPapersNeu\WWWforEurope\WWWforEurope_tables_figures.xlsx!fig3![WWWforEurope_tables_figures.xlsx]fig3 Chart 2</vt:lpstr>
      <vt:lpstr>\\commons.wsr.ac.at\common\user\schulm\ABBILDUNGEN\Kapitalbildung_NFU_DE.xlsx!abb_deu_ppp![Kapitalbildung_NFU_DE.xlsx]abb_deu_ppp Diagramm 1</vt:lpstr>
      <vt:lpstr>\\commons.wsr.ac.at\common\user\schulm\WorkingPapersNeu\EMF\fig_emf.xlsx!abb34_ppp![fig_emf.xlsx]abb34_ppp Chart 2</vt:lpstr>
      <vt:lpstr>\\commons.wsr.ac.at\common\user\schulm\WorkingPapersNeu\EMF\fig_emf.xlsx!abb34_ppp![fig_emf.xlsx]abb34_ppp Chart 4</vt:lpstr>
      <vt:lpstr>PowerPoint-Präsentation</vt:lpstr>
      <vt:lpstr>Zum Konzept der  „sekulären Stagnation“</vt:lpstr>
      <vt:lpstr>Langfristige Entwicklung  in (West)Europa </vt:lpstr>
      <vt:lpstr>Dollarkurs und Ölpreis</vt:lpstr>
      <vt:lpstr>Spekulationssystem für den  Dollar-Euro-Kurs</vt:lpstr>
      <vt:lpstr>Spekulationssystem: Erdölfutures</vt:lpstr>
      <vt:lpstr>Futurespreise von Rohstoffen</vt:lpstr>
      <vt:lpstr> Aktienkurse in Deutschland, Großbritannien und den USA</vt:lpstr>
      <vt:lpstr>Akkumulation der nicht-finanziellen Kapitalgesellschaften in Deutschland</vt:lpstr>
      <vt:lpstr>Drei „Bären“ und die große Krise</vt:lpstr>
      <vt:lpstr>Entwicklung der Anleihezinsen</vt:lpstr>
      <vt:lpstr>Lohnstückkosten und Exportpreise</vt:lpstr>
      <vt:lpstr>Gesamtexporte und –importe nominell</vt:lpstr>
      <vt:lpstr>Gesamtexporte und –importe Deutschlands nach Partnern</vt:lpstr>
      <vt:lpstr>Leistungsbilanz Deutschlands nach Partnern</vt:lpstr>
      <vt:lpstr>Staatsausgaben und Staatsverschuldung</vt:lpstr>
      <vt:lpstr>Brutto-Löhne je Beschäftigten</vt:lpstr>
      <vt:lpstr>Arbeitslosenquote und Arbeitslosengeld pro Jahr</vt:lpstr>
      <vt:lpstr>BIP und Brutto-Investitionen</vt:lpstr>
      <vt:lpstr>BIP-Entwicklung seit 1950</vt:lpstr>
      <vt:lpstr>Staatsschuldenquoten</vt:lpstr>
      <vt:lpstr>Arbeitslosigkeit und Staatsverschuldung in Westeuropa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stephan</dc:creator>
  <cp:lastModifiedBy>COR-AC</cp:lastModifiedBy>
  <cp:revision>124</cp:revision>
  <cp:lastPrinted>2015-12-16T10:46:09Z</cp:lastPrinted>
  <dcterms:modified xsi:type="dcterms:W3CDTF">2016-03-01T14:06:46Z</dcterms:modified>
</cp:coreProperties>
</file>